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image" Target="../media/image-2-5.png"/><Relationship Id="rId6" Type="http://schemas.openxmlformats.org/officeDocument/2006/relationships/slideLayout" Target="../slideLayouts/slideLayout1.xml"/><Relationship Id="rId7"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1B3E"/>
        </a:solidFill>
      </p:bgPr>
    </p:bg>
    <p:spTree>
      <p:nvGrpSpPr>
        <p:cNvPr id="1" name=""/>
        <p:cNvGrpSpPr/>
        <p:nvPr/>
      </p:nvGrpSpPr>
      <p:grpSpPr>
        <a:xfrm>
          <a:off x="0" y="0"/>
          <a:ext cx="0" cy="0"/>
          <a:chOff x="0" y="0"/>
          <a:chExt cx="0" cy="0"/>
        </a:xfrm>
      </p:grpSpPr>
      <p:sp>
        <p:nvSpPr>
          <p:cNvPr id="2" name="Shape 0"/>
          <p:cNvSpPr/>
          <p:nvPr/>
        </p:nvSpPr>
        <p:spPr>
          <a:xfrm>
            <a:off x="6217920" y="-1371600"/>
            <a:ext cx="4114800" cy="4114800"/>
          </a:xfrm>
          <a:prstGeom prst="ellipse">
            <a:avLst/>
          </a:prstGeom>
          <a:solidFill>
            <a:srgbClr val="1565C0">
              <a:alpha val="20000"/>
            </a:srgbClr>
          </a:solidFill>
          <a:ln/>
        </p:spPr>
      </p:sp>
      <p:sp>
        <p:nvSpPr>
          <p:cNvPr id="3" name="Shape 1"/>
          <p:cNvSpPr/>
          <p:nvPr/>
        </p:nvSpPr>
        <p:spPr>
          <a:xfrm>
            <a:off x="6858000" y="-731520"/>
            <a:ext cx="2926080" cy="2926080"/>
          </a:xfrm>
          <a:prstGeom prst="ellipse">
            <a:avLst/>
          </a:prstGeom>
          <a:solidFill>
            <a:srgbClr val="00BFA5">
              <a:alpha val="15000"/>
            </a:srgbClr>
          </a:solidFill>
          <a:ln/>
        </p:spPr>
      </p:sp>
      <p:sp>
        <p:nvSpPr>
          <p:cNvPr id="4" name="Shape 2"/>
          <p:cNvSpPr/>
          <p:nvPr/>
        </p:nvSpPr>
        <p:spPr>
          <a:xfrm>
            <a:off x="0" y="4617720"/>
            <a:ext cx="9144000" cy="525780"/>
          </a:xfrm>
          <a:prstGeom prst="rect">
            <a:avLst/>
          </a:prstGeom>
          <a:solidFill>
            <a:srgbClr val="00BFA5"/>
          </a:solidFill>
          <a:ln/>
        </p:spPr>
      </p:sp>
      <p:sp>
        <p:nvSpPr>
          <p:cNvPr id="5" name="Text 3"/>
          <p:cNvSpPr/>
          <p:nvPr/>
        </p:nvSpPr>
        <p:spPr>
          <a:xfrm>
            <a:off x="731520" y="1097280"/>
            <a:ext cx="6400800" cy="1097280"/>
          </a:xfrm>
          <a:prstGeom prst="rect">
            <a:avLst/>
          </a:prstGeom>
          <a:noFill/>
          <a:ln/>
        </p:spPr>
        <p:txBody>
          <a:bodyPr wrap="square" lIns="0" tIns="0" rIns="0" bIns="0" rtlCol="0" anchor="ctr"/>
          <a:lstStyle/>
          <a:p>
            <a:pPr indent="0" marL="0">
              <a:buNone/>
            </a:pPr>
            <a:r>
              <a:rPr lang="en-US" sz="4400" b="1" dirty="0">
                <a:solidFill>
                  <a:srgbClr val="FFFFFF"/>
                </a:solidFill>
                <a:latin typeface="Calibri" pitchFamily="34" charset="0"/>
                <a:ea typeface="Calibri" pitchFamily="34" charset="-122"/>
                <a:cs typeface="Calibri" pitchFamily="34" charset="-120"/>
              </a:rPr>
              <a:t>Chromebookの魅力</a:t>
            </a:r>
            <a:endParaRPr lang="en-US" sz="4400" dirty="0"/>
          </a:p>
        </p:txBody>
      </p:sp>
      <p:sp>
        <p:nvSpPr>
          <p:cNvPr id="6" name="Text 4"/>
          <p:cNvSpPr/>
          <p:nvPr/>
        </p:nvSpPr>
        <p:spPr>
          <a:xfrm>
            <a:off x="731520" y="2103120"/>
            <a:ext cx="6400800" cy="731520"/>
          </a:xfrm>
          <a:prstGeom prst="rect">
            <a:avLst/>
          </a:prstGeom>
          <a:noFill/>
          <a:ln/>
        </p:spPr>
        <p:txBody>
          <a:bodyPr wrap="square" lIns="0" tIns="0" rIns="0" bIns="0" rtlCol="0" anchor="ctr"/>
          <a:lstStyle/>
          <a:p>
            <a:pPr indent="0" marL="0">
              <a:buNone/>
            </a:pPr>
            <a:r>
              <a:rPr lang="en-US" sz="3200" b="1" dirty="0">
                <a:solidFill>
                  <a:srgbClr val="00BFA5"/>
                </a:solidFill>
                <a:latin typeface="Calibri" pitchFamily="34" charset="0"/>
                <a:ea typeface="Calibri" pitchFamily="34" charset="-122"/>
                <a:cs typeface="Calibri" pitchFamily="34" charset="-120"/>
              </a:rPr>
              <a:t>完全ガイド</a:t>
            </a:r>
            <a:endParaRPr lang="en-US" sz="3200" dirty="0"/>
          </a:p>
        </p:txBody>
      </p:sp>
      <p:sp>
        <p:nvSpPr>
          <p:cNvPr id="7" name="Text 5"/>
          <p:cNvSpPr/>
          <p:nvPr/>
        </p:nvSpPr>
        <p:spPr>
          <a:xfrm>
            <a:off x="731520" y="3200400"/>
            <a:ext cx="6400800" cy="548640"/>
          </a:xfrm>
          <a:prstGeom prst="rect">
            <a:avLst/>
          </a:prstGeom>
          <a:noFill/>
          <a:ln/>
        </p:spPr>
        <p:txBody>
          <a:bodyPr wrap="square" lIns="0" tIns="0" rIns="0" bIns="0" rtlCol="0" anchor="ctr"/>
          <a:lstStyle/>
          <a:p>
            <a:pPr indent="0" marL="0">
              <a:buNone/>
            </a:pPr>
            <a:r>
              <a:rPr lang="en-US" sz="1600" dirty="0">
                <a:solidFill>
                  <a:srgbClr val="78909C"/>
                </a:solidFill>
                <a:latin typeface="Calibri" pitchFamily="34" charset="0"/>
                <a:ea typeface="Calibri" pitchFamily="34" charset="-122"/>
                <a:cs typeface="Calibri" pitchFamily="34" charset="-120"/>
              </a:rPr>
              <a:t>Chromebook vs Chromebook Plus — あなたに最適な1台を見つけよう</a:t>
            </a:r>
            <a:endParaRPr lang="en-US" sz="1600" dirty="0"/>
          </a:p>
        </p:txBody>
      </p:sp>
      <p:pic>
        <p:nvPicPr>
          <p:cNvPr id="8" name="Image 0" descr="preencoded.png">    </p:cNvPr>
          <p:cNvPicPr>
            <a:picLocks noChangeAspect="1"/>
          </p:cNvPicPr>
          <p:nvPr/>
        </p:nvPicPr>
        <p:blipFill>
          <a:blip r:embed="rId1"/>
          <a:stretch>
            <a:fillRect/>
          </a:stretch>
        </p:blipFill>
        <p:spPr>
          <a:xfrm>
            <a:off x="7589520" y="3474720"/>
            <a:ext cx="731520" cy="73152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37E"/>
          </a:solidFill>
          <a:ln/>
        </p:spPr>
      </p:sp>
      <p:sp>
        <p:nvSpPr>
          <p:cNvPr id="3" name="Text 1"/>
          <p:cNvSpPr/>
          <p:nvPr/>
        </p:nvSpPr>
        <p:spPr>
          <a:xfrm>
            <a:off x="640080" y="91440"/>
            <a:ext cx="7315200" cy="640080"/>
          </a:xfrm>
          <a:prstGeom prst="rect">
            <a:avLst/>
          </a:prstGeom>
          <a:noFill/>
          <a:ln/>
        </p:spPr>
        <p:txBody>
          <a:bodyPr wrap="square" lIns="0" tIns="0" rIns="0" bIns="0" rtlCol="0" anchor="ctr"/>
          <a:lstStyle/>
          <a:p>
            <a:pPr indent="0" marL="0">
              <a:buNone/>
            </a:pPr>
            <a:r>
              <a:rPr lang="en-US" sz="2800" b="1" dirty="0">
                <a:solidFill>
                  <a:srgbClr val="FFFFFF"/>
                </a:solidFill>
                <a:latin typeface="Calibri" pitchFamily="34" charset="0"/>
                <a:ea typeface="Calibri" pitchFamily="34" charset="-122"/>
                <a:cs typeface="Calibri" pitchFamily="34" charset="-120"/>
              </a:rPr>
              <a:t>Chromebookとは</a:t>
            </a:r>
            <a:endParaRPr lang="en-US" sz="2800" dirty="0"/>
          </a:p>
        </p:txBody>
      </p:sp>
      <p:sp>
        <p:nvSpPr>
          <p:cNvPr id="4" name="Shape 2"/>
          <p:cNvSpPr/>
          <p:nvPr/>
        </p:nvSpPr>
        <p:spPr>
          <a:xfrm>
            <a:off x="457200" y="1097280"/>
            <a:ext cx="8229600" cy="1280160"/>
          </a:xfrm>
          <a:prstGeom prst="rect">
            <a:avLst/>
          </a:prstGeom>
          <a:solidFill>
            <a:srgbClr val="FFFFFF"/>
          </a:solidFill>
          <a:ln/>
          <a:effectLst>
            <a:outerShdw sx="100000" sy="100000" kx="0" ky="0" algn="bl" rotWithShape="0" blurRad="101600" dist="38100" dir="8100000">
              <a:srgbClr val="000000">
                <a:alpha val="12000"/>
              </a:srgbClr>
            </a:outerShdw>
          </a:effectLst>
        </p:spPr>
      </p:sp>
      <p:pic>
        <p:nvPicPr>
          <p:cNvPr id="5" name="Image 0" descr="preencoded.png">    </p:cNvPr>
          <p:cNvPicPr>
            <a:picLocks noChangeAspect="1"/>
          </p:cNvPicPr>
          <p:nvPr/>
        </p:nvPicPr>
        <p:blipFill>
          <a:blip r:embed="rId1"/>
          <a:stretch>
            <a:fillRect/>
          </a:stretch>
        </p:blipFill>
        <p:spPr>
          <a:xfrm>
            <a:off x="731520" y="1325880"/>
            <a:ext cx="548640" cy="548640"/>
          </a:xfrm>
          <a:prstGeom prst="rect">
            <a:avLst/>
          </a:prstGeom>
        </p:spPr>
      </p:pic>
      <p:sp>
        <p:nvSpPr>
          <p:cNvPr id="6" name="Text 3"/>
          <p:cNvSpPr/>
          <p:nvPr/>
        </p:nvSpPr>
        <p:spPr>
          <a:xfrm>
            <a:off x="1463040" y="1234440"/>
            <a:ext cx="6858000" cy="411480"/>
          </a:xfrm>
          <a:prstGeom prst="rect">
            <a:avLst/>
          </a:prstGeom>
          <a:noFill/>
          <a:ln/>
        </p:spPr>
        <p:txBody>
          <a:bodyPr wrap="square" lIns="0" tIns="0" rIns="0" bIns="0" rtlCol="0" anchor="ctr"/>
          <a:lstStyle/>
          <a:p>
            <a:pPr indent="0" marL="0">
              <a:buNone/>
            </a:pPr>
            <a:r>
              <a:rPr lang="en-US" sz="1800" b="1" dirty="0">
                <a:solidFill>
                  <a:srgbClr val="1B2A4A"/>
                </a:solidFill>
                <a:latin typeface="Calibri" pitchFamily="34" charset="0"/>
                <a:ea typeface="Calibri" pitchFamily="34" charset="-122"/>
                <a:cs typeface="Calibri" pitchFamily="34" charset="-120"/>
              </a:rPr>
              <a:t>Googleが開発した「Chrome OS」を搭載したノートPC</a:t>
            </a:r>
            <a:endParaRPr lang="en-US" sz="1800" dirty="0"/>
          </a:p>
        </p:txBody>
      </p:sp>
      <p:sp>
        <p:nvSpPr>
          <p:cNvPr id="7" name="Text 4"/>
          <p:cNvSpPr/>
          <p:nvPr/>
        </p:nvSpPr>
        <p:spPr>
          <a:xfrm>
            <a:off x="1463040" y="1645920"/>
            <a:ext cx="6949440" cy="548640"/>
          </a:xfrm>
          <a:prstGeom prst="rect">
            <a:avLst/>
          </a:prstGeom>
          <a:noFill/>
          <a:ln/>
        </p:spPr>
        <p:txBody>
          <a:bodyPr wrap="square" lIns="0" tIns="0" rIns="0" bIns="0" rtlCol="0" anchor="ctr"/>
          <a:lstStyle/>
          <a:p>
            <a:pPr indent="0" marL="0">
              <a:buNone/>
            </a:pPr>
            <a:r>
              <a:rPr lang="en-US" sz="1300" dirty="0">
                <a:solidFill>
                  <a:srgbClr val="37474F"/>
                </a:solidFill>
                <a:latin typeface="Calibri" pitchFamily="34" charset="0"/>
                <a:ea typeface="Calibri" pitchFamily="34" charset="-122"/>
                <a:cs typeface="Calibri" pitchFamily="34" charset="-120"/>
              </a:rPr>
              <a:t>Webブラウザ（Chrome）を中心に動作するシンプルな設計で、起動が速く、セキュリティが高く、低価格で手に入るのが最大の特徴です。</a:t>
            </a:r>
            <a:endParaRPr lang="en-US" sz="1300" dirty="0"/>
          </a:p>
        </p:txBody>
      </p:sp>
      <p:sp>
        <p:nvSpPr>
          <p:cNvPr id="8" name="Shape 5"/>
          <p:cNvSpPr/>
          <p:nvPr/>
        </p:nvSpPr>
        <p:spPr>
          <a:xfrm>
            <a:off x="457200" y="2651760"/>
            <a:ext cx="4023360" cy="960120"/>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9" name="Shape 6"/>
          <p:cNvSpPr/>
          <p:nvPr/>
        </p:nvSpPr>
        <p:spPr>
          <a:xfrm>
            <a:off x="457200" y="2651760"/>
            <a:ext cx="54864" cy="960120"/>
          </a:xfrm>
          <a:prstGeom prst="rect">
            <a:avLst/>
          </a:prstGeom>
          <a:solidFill>
            <a:srgbClr val="FFB300"/>
          </a:solidFill>
          <a:ln/>
        </p:spPr>
      </p:sp>
      <p:pic>
        <p:nvPicPr>
          <p:cNvPr id="10" name="Image 1" descr="preencoded.png">    </p:cNvPr>
          <p:cNvPicPr>
            <a:picLocks noChangeAspect="1"/>
          </p:cNvPicPr>
          <p:nvPr/>
        </p:nvPicPr>
        <p:blipFill>
          <a:blip r:embed="rId2"/>
          <a:stretch>
            <a:fillRect/>
          </a:stretch>
        </p:blipFill>
        <p:spPr>
          <a:xfrm>
            <a:off x="685800" y="2852928"/>
            <a:ext cx="457200" cy="457200"/>
          </a:xfrm>
          <a:prstGeom prst="rect">
            <a:avLst/>
          </a:prstGeom>
        </p:spPr>
      </p:pic>
      <p:sp>
        <p:nvSpPr>
          <p:cNvPr id="11" name="Text 7"/>
          <p:cNvSpPr/>
          <p:nvPr/>
        </p:nvSpPr>
        <p:spPr>
          <a:xfrm>
            <a:off x="1280160" y="2743200"/>
            <a:ext cx="2926080" cy="320040"/>
          </a:xfrm>
          <a:prstGeom prst="rect">
            <a:avLst/>
          </a:prstGeom>
          <a:noFill/>
          <a:ln/>
        </p:spPr>
        <p:txBody>
          <a:bodyPr wrap="square" lIns="0" tIns="0" rIns="0" bIns="0" rtlCol="0" anchor="ctr"/>
          <a:lstStyle/>
          <a:p>
            <a:pPr indent="0" marL="0">
              <a:buNone/>
            </a:pPr>
            <a:r>
              <a:rPr lang="en-US" sz="1500" b="1" dirty="0">
                <a:solidFill>
                  <a:srgbClr val="1B2A4A"/>
                </a:solidFill>
                <a:latin typeface="Calibri" pitchFamily="34" charset="0"/>
                <a:ea typeface="Calibri" pitchFamily="34" charset="-122"/>
                <a:cs typeface="Calibri" pitchFamily="34" charset="-120"/>
              </a:rPr>
              <a:t>高速起動</a:t>
            </a:r>
            <a:endParaRPr lang="en-US" sz="1500" dirty="0"/>
          </a:p>
        </p:txBody>
      </p:sp>
      <p:sp>
        <p:nvSpPr>
          <p:cNvPr id="12" name="Text 8"/>
          <p:cNvSpPr/>
          <p:nvPr/>
        </p:nvSpPr>
        <p:spPr>
          <a:xfrm>
            <a:off x="1280160" y="3063240"/>
            <a:ext cx="2926080" cy="457200"/>
          </a:xfrm>
          <a:prstGeom prst="rect">
            <a:avLst/>
          </a:prstGeom>
          <a:noFill/>
          <a:ln/>
        </p:spPr>
        <p:txBody>
          <a:bodyPr wrap="square" lIns="0" tIns="0" rIns="0" bIns="0" rtlCol="0" anchor="ctr"/>
          <a:lstStyle/>
          <a:p>
            <a:pPr indent="0" marL="0">
              <a:buNone/>
            </a:pPr>
            <a:r>
              <a:rPr lang="en-US" sz="1100" dirty="0">
                <a:solidFill>
                  <a:srgbClr val="37474F"/>
                </a:solidFill>
                <a:latin typeface="Calibri" pitchFamily="34" charset="0"/>
                <a:ea typeface="Calibri" pitchFamily="34" charset="-122"/>
                <a:cs typeface="Calibri" pitchFamily="34" charset="-120"/>
              </a:rPr>
              <a:t>電源ONから約8秒で</a:t>
            </a:r>
            <a:endParaRPr lang="en-US" sz="1100" dirty="0"/>
          </a:p>
          <a:p>
            <a:pPr indent="0" marL="0">
              <a:buNone/>
            </a:pPr>
            <a:r>
              <a:rPr lang="en-US" sz="1100" dirty="0">
                <a:solidFill>
                  <a:srgbClr val="37474F"/>
                </a:solidFill>
                <a:latin typeface="Calibri" pitchFamily="34" charset="0"/>
                <a:ea typeface="Calibri" pitchFamily="34" charset="-122"/>
                <a:cs typeface="Calibri" pitchFamily="34" charset="-120"/>
              </a:rPr>
              <a:t>作業開始できる</a:t>
            </a:r>
            <a:endParaRPr lang="en-US" sz="1100" dirty="0"/>
          </a:p>
        </p:txBody>
      </p:sp>
      <p:sp>
        <p:nvSpPr>
          <p:cNvPr id="13" name="Shape 9"/>
          <p:cNvSpPr/>
          <p:nvPr/>
        </p:nvSpPr>
        <p:spPr>
          <a:xfrm>
            <a:off x="4663440" y="2651760"/>
            <a:ext cx="4023360" cy="960120"/>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14" name="Shape 10"/>
          <p:cNvSpPr/>
          <p:nvPr/>
        </p:nvSpPr>
        <p:spPr>
          <a:xfrm>
            <a:off x="4663440" y="2651760"/>
            <a:ext cx="54864" cy="960120"/>
          </a:xfrm>
          <a:prstGeom prst="rect">
            <a:avLst/>
          </a:prstGeom>
          <a:solidFill>
            <a:srgbClr val="00897B"/>
          </a:solidFill>
          <a:ln/>
        </p:spPr>
      </p:sp>
      <p:pic>
        <p:nvPicPr>
          <p:cNvPr id="15" name="Image 2" descr="preencoded.png">    </p:cNvPr>
          <p:cNvPicPr>
            <a:picLocks noChangeAspect="1"/>
          </p:cNvPicPr>
          <p:nvPr/>
        </p:nvPicPr>
        <p:blipFill>
          <a:blip r:embed="rId3"/>
          <a:stretch>
            <a:fillRect/>
          </a:stretch>
        </p:blipFill>
        <p:spPr>
          <a:xfrm>
            <a:off x="4892040" y="2852928"/>
            <a:ext cx="457200" cy="457200"/>
          </a:xfrm>
          <a:prstGeom prst="rect">
            <a:avLst/>
          </a:prstGeom>
        </p:spPr>
      </p:pic>
      <p:sp>
        <p:nvSpPr>
          <p:cNvPr id="16" name="Text 11"/>
          <p:cNvSpPr/>
          <p:nvPr/>
        </p:nvSpPr>
        <p:spPr>
          <a:xfrm>
            <a:off x="5486400" y="2743200"/>
            <a:ext cx="2926080" cy="320040"/>
          </a:xfrm>
          <a:prstGeom prst="rect">
            <a:avLst/>
          </a:prstGeom>
          <a:noFill/>
          <a:ln/>
        </p:spPr>
        <p:txBody>
          <a:bodyPr wrap="square" lIns="0" tIns="0" rIns="0" bIns="0" rtlCol="0" anchor="ctr"/>
          <a:lstStyle/>
          <a:p>
            <a:pPr indent="0" marL="0">
              <a:buNone/>
            </a:pPr>
            <a:r>
              <a:rPr lang="en-US" sz="1500" b="1" dirty="0">
                <a:solidFill>
                  <a:srgbClr val="1B2A4A"/>
                </a:solidFill>
                <a:latin typeface="Calibri" pitchFamily="34" charset="0"/>
                <a:ea typeface="Calibri" pitchFamily="34" charset="-122"/>
                <a:cs typeface="Calibri" pitchFamily="34" charset="-120"/>
              </a:rPr>
              <a:t>強固なセキュリティ</a:t>
            </a:r>
            <a:endParaRPr lang="en-US" sz="1500" dirty="0"/>
          </a:p>
        </p:txBody>
      </p:sp>
      <p:sp>
        <p:nvSpPr>
          <p:cNvPr id="17" name="Text 12"/>
          <p:cNvSpPr/>
          <p:nvPr/>
        </p:nvSpPr>
        <p:spPr>
          <a:xfrm>
            <a:off x="5486400" y="3063240"/>
            <a:ext cx="2926080" cy="457200"/>
          </a:xfrm>
          <a:prstGeom prst="rect">
            <a:avLst/>
          </a:prstGeom>
          <a:noFill/>
          <a:ln/>
        </p:spPr>
        <p:txBody>
          <a:bodyPr wrap="square" lIns="0" tIns="0" rIns="0" bIns="0" rtlCol="0" anchor="ctr"/>
          <a:lstStyle/>
          <a:p>
            <a:pPr indent="0" marL="0">
              <a:buNone/>
            </a:pPr>
            <a:r>
              <a:rPr lang="en-US" sz="1100" dirty="0">
                <a:solidFill>
                  <a:srgbClr val="37474F"/>
                </a:solidFill>
                <a:latin typeface="Calibri" pitchFamily="34" charset="0"/>
                <a:ea typeface="Calibri" pitchFamily="34" charset="-122"/>
                <a:cs typeface="Calibri" pitchFamily="34" charset="-120"/>
              </a:rPr>
              <a:t>ウイルス対策ソフト不要</a:t>
            </a:r>
            <a:endParaRPr lang="en-US" sz="1100" dirty="0"/>
          </a:p>
          <a:p>
            <a:pPr indent="0" marL="0">
              <a:buNone/>
            </a:pPr>
            <a:r>
              <a:rPr lang="en-US" sz="1100" dirty="0">
                <a:solidFill>
                  <a:srgbClr val="37474F"/>
                </a:solidFill>
                <a:latin typeface="Calibri" pitchFamily="34" charset="0"/>
                <a:ea typeface="Calibri" pitchFamily="34" charset="-122"/>
                <a:cs typeface="Calibri" pitchFamily="34" charset="-120"/>
              </a:rPr>
              <a:t>自動アップデートで安心</a:t>
            </a:r>
            <a:endParaRPr lang="en-US" sz="1100" dirty="0"/>
          </a:p>
        </p:txBody>
      </p:sp>
      <p:sp>
        <p:nvSpPr>
          <p:cNvPr id="18" name="Shape 13"/>
          <p:cNvSpPr/>
          <p:nvPr/>
        </p:nvSpPr>
        <p:spPr>
          <a:xfrm>
            <a:off x="457200" y="3794760"/>
            <a:ext cx="4023360" cy="960120"/>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19" name="Shape 14"/>
          <p:cNvSpPr/>
          <p:nvPr/>
        </p:nvSpPr>
        <p:spPr>
          <a:xfrm>
            <a:off x="457200" y="3794760"/>
            <a:ext cx="54864" cy="960120"/>
          </a:xfrm>
          <a:prstGeom prst="rect">
            <a:avLst/>
          </a:prstGeom>
          <a:solidFill>
            <a:srgbClr val="1565C0"/>
          </a:solidFill>
          <a:ln/>
        </p:spPr>
      </p:sp>
      <p:pic>
        <p:nvPicPr>
          <p:cNvPr id="20" name="Image 3" descr="preencoded.png">    </p:cNvPr>
          <p:cNvPicPr>
            <a:picLocks noChangeAspect="1"/>
          </p:cNvPicPr>
          <p:nvPr/>
        </p:nvPicPr>
        <p:blipFill>
          <a:blip r:embed="rId4"/>
          <a:stretch>
            <a:fillRect/>
          </a:stretch>
        </p:blipFill>
        <p:spPr>
          <a:xfrm>
            <a:off x="685800" y="3995928"/>
            <a:ext cx="457200" cy="457200"/>
          </a:xfrm>
          <a:prstGeom prst="rect">
            <a:avLst/>
          </a:prstGeom>
        </p:spPr>
      </p:pic>
      <p:sp>
        <p:nvSpPr>
          <p:cNvPr id="21" name="Text 15"/>
          <p:cNvSpPr/>
          <p:nvPr/>
        </p:nvSpPr>
        <p:spPr>
          <a:xfrm>
            <a:off x="1280160" y="3886200"/>
            <a:ext cx="2926080" cy="320040"/>
          </a:xfrm>
          <a:prstGeom prst="rect">
            <a:avLst/>
          </a:prstGeom>
          <a:noFill/>
          <a:ln/>
        </p:spPr>
        <p:txBody>
          <a:bodyPr wrap="square" lIns="0" tIns="0" rIns="0" bIns="0" rtlCol="0" anchor="ctr"/>
          <a:lstStyle/>
          <a:p>
            <a:pPr indent="0" marL="0">
              <a:buNone/>
            </a:pPr>
            <a:r>
              <a:rPr lang="en-US" sz="1500" b="1" dirty="0">
                <a:solidFill>
                  <a:srgbClr val="1B2A4A"/>
                </a:solidFill>
                <a:latin typeface="Calibri" pitchFamily="34" charset="0"/>
                <a:ea typeface="Calibri" pitchFamily="34" charset="-122"/>
                <a:cs typeface="Calibri" pitchFamily="34" charset="-120"/>
              </a:rPr>
              <a:t>クラウド中心</a:t>
            </a:r>
            <a:endParaRPr lang="en-US" sz="1500" dirty="0"/>
          </a:p>
        </p:txBody>
      </p:sp>
      <p:sp>
        <p:nvSpPr>
          <p:cNvPr id="22" name="Text 16"/>
          <p:cNvSpPr/>
          <p:nvPr/>
        </p:nvSpPr>
        <p:spPr>
          <a:xfrm>
            <a:off x="1280160" y="4206240"/>
            <a:ext cx="2926080" cy="457200"/>
          </a:xfrm>
          <a:prstGeom prst="rect">
            <a:avLst/>
          </a:prstGeom>
          <a:noFill/>
          <a:ln/>
        </p:spPr>
        <p:txBody>
          <a:bodyPr wrap="square" lIns="0" tIns="0" rIns="0" bIns="0" rtlCol="0" anchor="ctr"/>
          <a:lstStyle/>
          <a:p>
            <a:pPr indent="0" marL="0">
              <a:buNone/>
            </a:pPr>
            <a:r>
              <a:rPr lang="en-US" sz="1100" dirty="0">
                <a:solidFill>
                  <a:srgbClr val="37474F"/>
                </a:solidFill>
                <a:latin typeface="Calibri" pitchFamily="34" charset="0"/>
                <a:ea typeface="Calibri" pitchFamily="34" charset="-122"/>
                <a:cs typeface="Calibri" pitchFamily="34" charset="-120"/>
              </a:rPr>
              <a:t>Google Workspaceと</a:t>
            </a:r>
            <a:endParaRPr lang="en-US" sz="1100" dirty="0"/>
          </a:p>
          <a:p>
            <a:pPr indent="0" marL="0">
              <a:buNone/>
            </a:pPr>
            <a:r>
              <a:rPr lang="en-US" sz="1100" dirty="0">
                <a:solidFill>
                  <a:srgbClr val="37474F"/>
                </a:solidFill>
                <a:latin typeface="Calibri" pitchFamily="34" charset="0"/>
                <a:ea typeface="Calibri" pitchFamily="34" charset="-122"/>
                <a:cs typeface="Calibri" pitchFamily="34" charset="-120"/>
              </a:rPr>
              <a:t>シームレスに連携</a:t>
            </a:r>
            <a:endParaRPr lang="en-US" sz="1100" dirty="0"/>
          </a:p>
        </p:txBody>
      </p:sp>
      <p:sp>
        <p:nvSpPr>
          <p:cNvPr id="23" name="Shape 17"/>
          <p:cNvSpPr/>
          <p:nvPr/>
        </p:nvSpPr>
        <p:spPr>
          <a:xfrm>
            <a:off x="4663440" y="3794760"/>
            <a:ext cx="4023360" cy="960120"/>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24" name="Shape 18"/>
          <p:cNvSpPr/>
          <p:nvPr/>
        </p:nvSpPr>
        <p:spPr>
          <a:xfrm>
            <a:off x="4663440" y="3794760"/>
            <a:ext cx="54864" cy="960120"/>
          </a:xfrm>
          <a:prstGeom prst="rect">
            <a:avLst/>
          </a:prstGeom>
          <a:solidFill>
            <a:srgbClr val="F57C00"/>
          </a:solidFill>
          <a:ln/>
        </p:spPr>
      </p:sp>
      <p:pic>
        <p:nvPicPr>
          <p:cNvPr id="25" name="Image 4" descr="preencoded.png">    </p:cNvPr>
          <p:cNvPicPr>
            <a:picLocks noChangeAspect="1"/>
          </p:cNvPicPr>
          <p:nvPr/>
        </p:nvPicPr>
        <p:blipFill>
          <a:blip r:embed="rId5"/>
          <a:stretch>
            <a:fillRect/>
          </a:stretch>
        </p:blipFill>
        <p:spPr>
          <a:xfrm>
            <a:off x="4892040" y="3995928"/>
            <a:ext cx="457200" cy="457200"/>
          </a:xfrm>
          <a:prstGeom prst="rect">
            <a:avLst/>
          </a:prstGeom>
        </p:spPr>
      </p:pic>
      <p:sp>
        <p:nvSpPr>
          <p:cNvPr id="26" name="Text 19"/>
          <p:cNvSpPr/>
          <p:nvPr/>
        </p:nvSpPr>
        <p:spPr>
          <a:xfrm>
            <a:off x="5486400" y="3886200"/>
            <a:ext cx="2926080" cy="320040"/>
          </a:xfrm>
          <a:prstGeom prst="rect">
            <a:avLst/>
          </a:prstGeom>
          <a:noFill/>
          <a:ln/>
        </p:spPr>
        <p:txBody>
          <a:bodyPr wrap="square" lIns="0" tIns="0" rIns="0" bIns="0" rtlCol="0" anchor="ctr"/>
          <a:lstStyle/>
          <a:p>
            <a:pPr indent="0" marL="0">
              <a:buNone/>
            </a:pPr>
            <a:r>
              <a:rPr lang="en-US" sz="1500" b="1" dirty="0">
                <a:solidFill>
                  <a:srgbClr val="1B2A4A"/>
                </a:solidFill>
                <a:latin typeface="Calibri" pitchFamily="34" charset="0"/>
                <a:ea typeface="Calibri" pitchFamily="34" charset="-122"/>
                <a:cs typeface="Calibri" pitchFamily="34" charset="-120"/>
              </a:rPr>
              <a:t>長時間バッテリー</a:t>
            </a:r>
            <a:endParaRPr lang="en-US" sz="1500" dirty="0"/>
          </a:p>
        </p:txBody>
      </p:sp>
      <p:sp>
        <p:nvSpPr>
          <p:cNvPr id="27" name="Text 20"/>
          <p:cNvSpPr/>
          <p:nvPr/>
        </p:nvSpPr>
        <p:spPr>
          <a:xfrm>
            <a:off x="5486400" y="4206240"/>
            <a:ext cx="2926080" cy="457200"/>
          </a:xfrm>
          <a:prstGeom prst="rect">
            <a:avLst/>
          </a:prstGeom>
          <a:noFill/>
          <a:ln/>
        </p:spPr>
        <p:txBody>
          <a:bodyPr wrap="square" lIns="0" tIns="0" rIns="0" bIns="0" rtlCol="0" anchor="ctr"/>
          <a:lstStyle/>
          <a:p>
            <a:pPr indent="0" marL="0">
              <a:buNone/>
            </a:pPr>
            <a:r>
              <a:rPr lang="en-US" sz="1100" dirty="0">
                <a:solidFill>
                  <a:srgbClr val="37474F"/>
                </a:solidFill>
                <a:latin typeface="Calibri" pitchFamily="34" charset="0"/>
                <a:ea typeface="Calibri" pitchFamily="34" charset="-122"/>
                <a:cs typeface="Calibri" pitchFamily="34" charset="-120"/>
              </a:rPr>
              <a:t>10時間以上の駆動で</a:t>
            </a:r>
            <a:endParaRPr lang="en-US" sz="1100" dirty="0"/>
          </a:p>
          <a:p>
            <a:pPr indent="0" marL="0">
              <a:buNone/>
            </a:pPr>
            <a:r>
              <a:rPr lang="en-US" sz="1100" dirty="0">
                <a:solidFill>
                  <a:srgbClr val="37474F"/>
                </a:solidFill>
                <a:latin typeface="Calibri" pitchFamily="34" charset="0"/>
                <a:ea typeface="Calibri" pitchFamily="34" charset="-122"/>
                <a:cs typeface="Calibri" pitchFamily="34" charset="-120"/>
              </a:rPr>
              <a:t>1日中使える</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37E"/>
          </a:solidFill>
          <a:ln/>
        </p:spPr>
      </p:sp>
      <p:sp>
        <p:nvSpPr>
          <p:cNvPr id="3" name="Text 1"/>
          <p:cNvSpPr/>
          <p:nvPr/>
        </p:nvSpPr>
        <p:spPr>
          <a:xfrm>
            <a:off x="640080" y="91440"/>
            <a:ext cx="7315200" cy="640080"/>
          </a:xfrm>
          <a:prstGeom prst="rect">
            <a:avLst/>
          </a:prstGeom>
          <a:noFill/>
          <a:ln/>
        </p:spPr>
        <p:txBody>
          <a:bodyPr wrap="square" lIns="0" tIns="0" rIns="0" bIns="0" rtlCol="0" anchor="ctr"/>
          <a:lstStyle/>
          <a:p>
            <a:pPr indent="0" marL="0">
              <a:buNone/>
            </a:pPr>
            <a:r>
              <a:rPr lang="en-US" sz="2800" b="1" dirty="0">
                <a:solidFill>
                  <a:srgbClr val="FFFFFF"/>
                </a:solidFill>
                <a:latin typeface="Calibri" pitchFamily="34" charset="0"/>
                <a:ea typeface="Calibri" pitchFamily="34" charset="-122"/>
                <a:cs typeface="Calibri" pitchFamily="34" charset="-120"/>
              </a:rPr>
              <a:t>Chromebookはこんな人に最適</a:t>
            </a:r>
            <a:endParaRPr lang="en-US" sz="2800" dirty="0"/>
          </a:p>
        </p:txBody>
      </p:sp>
      <p:sp>
        <p:nvSpPr>
          <p:cNvPr id="4" name="Shape 2"/>
          <p:cNvSpPr/>
          <p:nvPr/>
        </p:nvSpPr>
        <p:spPr>
          <a:xfrm>
            <a:off x="457200" y="1051560"/>
            <a:ext cx="8229600" cy="658368"/>
          </a:xfrm>
          <a:prstGeom prst="rect">
            <a:avLst/>
          </a:prstGeom>
          <a:solidFill>
            <a:srgbClr val="FFFFFF"/>
          </a:solidFill>
          <a:ln/>
          <a:effectLst>
            <a:outerShdw sx="100000" sy="100000" kx="0" ky="0" algn="bl" rotWithShape="0" blurRad="101600" dist="38100" dir="8100000">
              <a:srgbClr val="000000">
                <a:alpha val="12000"/>
              </a:srgbClr>
            </a:outerShdw>
          </a:effectLst>
        </p:spPr>
      </p:sp>
      <p:pic>
        <p:nvPicPr>
          <p:cNvPr id="5" name="Image 0" descr="preencoded.png">    </p:cNvPr>
          <p:cNvPicPr>
            <a:picLocks noChangeAspect="1"/>
          </p:cNvPicPr>
          <p:nvPr/>
        </p:nvPicPr>
        <p:blipFill>
          <a:blip r:embed="rId1"/>
          <a:stretch>
            <a:fillRect/>
          </a:stretch>
        </p:blipFill>
        <p:spPr>
          <a:xfrm>
            <a:off x="685800" y="1179576"/>
            <a:ext cx="365760" cy="365760"/>
          </a:xfrm>
          <a:prstGeom prst="rect">
            <a:avLst/>
          </a:prstGeom>
        </p:spPr>
      </p:pic>
      <p:sp>
        <p:nvSpPr>
          <p:cNvPr id="6" name="Text 3"/>
          <p:cNvSpPr/>
          <p:nvPr/>
        </p:nvSpPr>
        <p:spPr>
          <a:xfrm>
            <a:off x="1234440" y="1097280"/>
            <a:ext cx="2743200" cy="274320"/>
          </a:xfrm>
          <a:prstGeom prst="rect">
            <a:avLst/>
          </a:prstGeom>
          <a:noFill/>
          <a:ln/>
        </p:spPr>
        <p:txBody>
          <a:bodyPr wrap="square" lIns="0" tIns="0" rIns="0" bIns="0" rtlCol="0" anchor="ctr"/>
          <a:lstStyle/>
          <a:p>
            <a:pPr indent="0" marL="0">
              <a:buNone/>
            </a:pPr>
            <a:r>
              <a:rPr lang="en-US" sz="1400" b="1" dirty="0">
                <a:solidFill>
                  <a:srgbClr val="1B2A4A"/>
                </a:solidFill>
                <a:latin typeface="Calibri" pitchFamily="34" charset="0"/>
                <a:ea typeface="Calibri" pitchFamily="34" charset="-122"/>
                <a:cs typeface="Calibri" pitchFamily="34" charset="-120"/>
              </a:rPr>
              <a:t>ネットサーフィン・動画視聴がメイン</a:t>
            </a:r>
            <a:endParaRPr lang="en-US" sz="1400" dirty="0"/>
          </a:p>
        </p:txBody>
      </p:sp>
      <p:sp>
        <p:nvSpPr>
          <p:cNvPr id="7" name="Text 4"/>
          <p:cNvSpPr/>
          <p:nvPr/>
        </p:nvSpPr>
        <p:spPr>
          <a:xfrm>
            <a:off x="3931920" y="1124712"/>
            <a:ext cx="4480560" cy="502920"/>
          </a:xfrm>
          <a:prstGeom prst="rect">
            <a:avLst/>
          </a:prstGeom>
          <a:noFill/>
          <a:ln/>
        </p:spPr>
        <p:txBody>
          <a:bodyPr wrap="square" lIns="0" tIns="0" rIns="0" bIns="0" rtlCol="0" anchor="ctr"/>
          <a:lstStyle/>
          <a:p>
            <a:pPr indent="0" marL="0">
              <a:buNone/>
            </a:pPr>
            <a:r>
              <a:rPr lang="en-US" sz="1100" dirty="0">
                <a:solidFill>
                  <a:srgbClr val="37474F"/>
                </a:solidFill>
                <a:latin typeface="Calibri" pitchFamily="34" charset="0"/>
                <a:ea typeface="Calibri" pitchFamily="34" charset="-122"/>
                <a:cs typeface="Calibri" pitchFamily="34" charset="-120"/>
              </a:rPr>
              <a:t>YouTube、Netflix、SNSなど日常的なWeb利用が中心の方。Chromebookの高速ブラウザで快適に楽しめます。</a:t>
            </a:r>
            <a:endParaRPr lang="en-US" sz="1100" dirty="0"/>
          </a:p>
        </p:txBody>
      </p:sp>
      <p:sp>
        <p:nvSpPr>
          <p:cNvPr id="8" name="Shape 5"/>
          <p:cNvSpPr/>
          <p:nvPr/>
        </p:nvSpPr>
        <p:spPr>
          <a:xfrm>
            <a:off x="457200" y="1828800"/>
            <a:ext cx="8229600" cy="658368"/>
          </a:xfrm>
          <a:prstGeom prst="rect">
            <a:avLst/>
          </a:prstGeom>
          <a:solidFill>
            <a:srgbClr val="FFFFFF"/>
          </a:solidFill>
          <a:ln/>
          <a:effectLst>
            <a:outerShdw sx="100000" sy="100000" kx="0" ky="0" algn="bl" rotWithShape="0" blurRad="101600" dist="38100" dir="8100000">
              <a:srgbClr val="000000">
                <a:alpha val="12000"/>
              </a:srgbClr>
            </a:outerShdw>
          </a:effectLst>
        </p:spPr>
      </p:sp>
      <p:pic>
        <p:nvPicPr>
          <p:cNvPr id="9" name="Image 1" descr="preencoded.png">    </p:cNvPr>
          <p:cNvPicPr>
            <a:picLocks noChangeAspect="1"/>
          </p:cNvPicPr>
          <p:nvPr/>
        </p:nvPicPr>
        <p:blipFill>
          <a:blip r:embed="rId2"/>
          <a:stretch>
            <a:fillRect/>
          </a:stretch>
        </p:blipFill>
        <p:spPr>
          <a:xfrm>
            <a:off x="685800" y="1956816"/>
            <a:ext cx="365760" cy="365760"/>
          </a:xfrm>
          <a:prstGeom prst="rect">
            <a:avLst/>
          </a:prstGeom>
        </p:spPr>
      </p:pic>
      <p:sp>
        <p:nvSpPr>
          <p:cNvPr id="10" name="Text 6"/>
          <p:cNvSpPr/>
          <p:nvPr/>
        </p:nvSpPr>
        <p:spPr>
          <a:xfrm>
            <a:off x="1234440" y="1874520"/>
            <a:ext cx="2743200" cy="274320"/>
          </a:xfrm>
          <a:prstGeom prst="rect">
            <a:avLst/>
          </a:prstGeom>
          <a:noFill/>
          <a:ln/>
        </p:spPr>
        <p:txBody>
          <a:bodyPr wrap="square" lIns="0" tIns="0" rIns="0" bIns="0" rtlCol="0" anchor="ctr"/>
          <a:lstStyle/>
          <a:p>
            <a:pPr indent="0" marL="0">
              <a:buNone/>
            </a:pPr>
            <a:r>
              <a:rPr lang="en-US" sz="1400" b="1" dirty="0">
                <a:solidFill>
                  <a:srgbClr val="1B2A4A"/>
                </a:solidFill>
                <a:latin typeface="Calibri" pitchFamily="34" charset="0"/>
                <a:ea typeface="Calibri" pitchFamily="34" charset="-122"/>
                <a:cs typeface="Calibri" pitchFamily="34" charset="-120"/>
              </a:rPr>
              <a:t>Google Workspaceを活用する仕事</a:t>
            </a:r>
            <a:endParaRPr lang="en-US" sz="1400" dirty="0"/>
          </a:p>
        </p:txBody>
      </p:sp>
      <p:sp>
        <p:nvSpPr>
          <p:cNvPr id="11" name="Text 7"/>
          <p:cNvSpPr/>
          <p:nvPr/>
        </p:nvSpPr>
        <p:spPr>
          <a:xfrm>
            <a:off x="3931920" y="1901952"/>
            <a:ext cx="4480560" cy="502920"/>
          </a:xfrm>
          <a:prstGeom prst="rect">
            <a:avLst/>
          </a:prstGeom>
          <a:noFill/>
          <a:ln/>
        </p:spPr>
        <p:txBody>
          <a:bodyPr wrap="square" lIns="0" tIns="0" rIns="0" bIns="0" rtlCol="0" anchor="ctr"/>
          <a:lstStyle/>
          <a:p>
            <a:pPr indent="0" marL="0">
              <a:buNone/>
            </a:pPr>
            <a:r>
              <a:rPr lang="en-US" sz="1100" dirty="0">
                <a:solidFill>
                  <a:srgbClr val="37474F"/>
                </a:solidFill>
                <a:latin typeface="Calibri" pitchFamily="34" charset="0"/>
                <a:ea typeface="Calibri" pitchFamily="34" charset="-122"/>
                <a:cs typeface="Calibri" pitchFamily="34" charset="-120"/>
              </a:rPr>
              <a:t>Gmail、ドキュメント、スプレッドシート、Meetなどを日常的に使うビジネスパーソンやリモートワーカーに最適。</a:t>
            </a:r>
            <a:endParaRPr lang="en-US" sz="1100" dirty="0"/>
          </a:p>
        </p:txBody>
      </p:sp>
      <p:sp>
        <p:nvSpPr>
          <p:cNvPr id="12" name="Shape 8"/>
          <p:cNvSpPr/>
          <p:nvPr/>
        </p:nvSpPr>
        <p:spPr>
          <a:xfrm>
            <a:off x="457200" y="2606040"/>
            <a:ext cx="8229600" cy="658368"/>
          </a:xfrm>
          <a:prstGeom prst="rect">
            <a:avLst/>
          </a:prstGeom>
          <a:solidFill>
            <a:srgbClr val="FFFFFF"/>
          </a:solidFill>
          <a:ln/>
          <a:effectLst>
            <a:outerShdw sx="100000" sy="100000" kx="0" ky="0" algn="bl" rotWithShape="0" blurRad="101600" dist="38100" dir="8100000">
              <a:srgbClr val="000000">
                <a:alpha val="12000"/>
              </a:srgbClr>
            </a:outerShdw>
          </a:effectLst>
        </p:spPr>
      </p:sp>
      <p:pic>
        <p:nvPicPr>
          <p:cNvPr id="13" name="Image 2" descr="preencoded.png">    </p:cNvPr>
          <p:cNvPicPr>
            <a:picLocks noChangeAspect="1"/>
          </p:cNvPicPr>
          <p:nvPr/>
        </p:nvPicPr>
        <p:blipFill>
          <a:blip r:embed="rId3"/>
          <a:stretch>
            <a:fillRect/>
          </a:stretch>
        </p:blipFill>
        <p:spPr>
          <a:xfrm>
            <a:off x="685800" y="2734056"/>
            <a:ext cx="365760" cy="365760"/>
          </a:xfrm>
          <a:prstGeom prst="rect">
            <a:avLst/>
          </a:prstGeom>
        </p:spPr>
      </p:pic>
      <p:sp>
        <p:nvSpPr>
          <p:cNvPr id="14" name="Text 9"/>
          <p:cNvSpPr/>
          <p:nvPr/>
        </p:nvSpPr>
        <p:spPr>
          <a:xfrm>
            <a:off x="1234440" y="2651760"/>
            <a:ext cx="2743200" cy="274320"/>
          </a:xfrm>
          <a:prstGeom prst="rect">
            <a:avLst/>
          </a:prstGeom>
          <a:noFill/>
          <a:ln/>
        </p:spPr>
        <p:txBody>
          <a:bodyPr wrap="square" lIns="0" tIns="0" rIns="0" bIns="0" rtlCol="0" anchor="ctr"/>
          <a:lstStyle/>
          <a:p>
            <a:pPr indent="0" marL="0">
              <a:buNone/>
            </a:pPr>
            <a:r>
              <a:rPr lang="en-US" sz="1400" b="1" dirty="0">
                <a:solidFill>
                  <a:srgbClr val="1B2A4A"/>
                </a:solidFill>
                <a:latin typeface="Calibri" pitchFamily="34" charset="0"/>
                <a:ea typeface="Calibri" pitchFamily="34" charset="-122"/>
                <a:cs typeface="Calibri" pitchFamily="34" charset="-120"/>
              </a:rPr>
              <a:t>子ども・学生の学習用PC</a:t>
            </a:r>
            <a:endParaRPr lang="en-US" sz="1400" dirty="0"/>
          </a:p>
        </p:txBody>
      </p:sp>
      <p:sp>
        <p:nvSpPr>
          <p:cNvPr id="15" name="Text 10"/>
          <p:cNvSpPr/>
          <p:nvPr/>
        </p:nvSpPr>
        <p:spPr>
          <a:xfrm>
            <a:off x="3931920" y="2679192"/>
            <a:ext cx="4480560" cy="502920"/>
          </a:xfrm>
          <a:prstGeom prst="rect">
            <a:avLst/>
          </a:prstGeom>
          <a:noFill/>
          <a:ln/>
        </p:spPr>
        <p:txBody>
          <a:bodyPr wrap="square" lIns="0" tIns="0" rIns="0" bIns="0" rtlCol="0" anchor="ctr"/>
          <a:lstStyle/>
          <a:p>
            <a:pPr indent="0" marL="0">
              <a:buNone/>
            </a:pPr>
            <a:r>
              <a:rPr lang="en-US" sz="1100" dirty="0">
                <a:solidFill>
                  <a:srgbClr val="37474F"/>
                </a:solidFill>
                <a:latin typeface="Calibri" pitchFamily="34" charset="0"/>
                <a:ea typeface="Calibri" pitchFamily="34" charset="-122"/>
                <a:cs typeface="Calibri" pitchFamily="34" charset="-120"/>
              </a:rPr>
              <a:t>GIGAスクール構想で採用実績No.1。管理が簡単で、安全なWeb学習環境を提供できます。</a:t>
            </a:r>
            <a:endParaRPr lang="en-US" sz="1100" dirty="0"/>
          </a:p>
        </p:txBody>
      </p:sp>
      <p:sp>
        <p:nvSpPr>
          <p:cNvPr id="16" name="Shape 11"/>
          <p:cNvSpPr/>
          <p:nvPr/>
        </p:nvSpPr>
        <p:spPr>
          <a:xfrm>
            <a:off x="457200" y="3383280"/>
            <a:ext cx="8229600" cy="658368"/>
          </a:xfrm>
          <a:prstGeom prst="rect">
            <a:avLst/>
          </a:prstGeom>
          <a:solidFill>
            <a:srgbClr val="FFFFFF"/>
          </a:solidFill>
          <a:ln/>
          <a:effectLst>
            <a:outerShdw sx="100000" sy="100000" kx="0" ky="0" algn="bl" rotWithShape="0" blurRad="101600" dist="38100" dir="8100000">
              <a:srgbClr val="000000">
                <a:alpha val="12000"/>
              </a:srgbClr>
            </a:outerShdw>
          </a:effectLst>
        </p:spPr>
      </p:sp>
      <p:pic>
        <p:nvPicPr>
          <p:cNvPr id="17" name="Image 3" descr="preencoded.png">    </p:cNvPr>
          <p:cNvPicPr>
            <a:picLocks noChangeAspect="1"/>
          </p:cNvPicPr>
          <p:nvPr/>
        </p:nvPicPr>
        <p:blipFill>
          <a:blip r:embed="rId4"/>
          <a:stretch>
            <a:fillRect/>
          </a:stretch>
        </p:blipFill>
        <p:spPr>
          <a:xfrm>
            <a:off x="685800" y="3511296"/>
            <a:ext cx="365760" cy="365760"/>
          </a:xfrm>
          <a:prstGeom prst="rect">
            <a:avLst/>
          </a:prstGeom>
        </p:spPr>
      </p:pic>
      <p:sp>
        <p:nvSpPr>
          <p:cNvPr id="18" name="Text 12"/>
          <p:cNvSpPr/>
          <p:nvPr/>
        </p:nvSpPr>
        <p:spPr>
          <a:xfrm>
            <a:off x="1234440" y="3429000"/>
            <a:ext cx="2743200" cy="274320"/>
          </a:xfrm>
          <a:prstGeom prst="rect">
            <a:avLst/>
          </a:prstGeom>
          <a:noFill/>
          <a:ln/>
        </p:spPr>
        <p:txBody>
          <a:bodyPr wrap="square" lIns="0" tIns="0" rIns="0" bIns="0" rtlCol="0" anchor="ctr"/>
          <a:lstStyle/>
          <a:p>
            <a:pPr indent="0" marL="0">
              <a:buNone/>
            </a:pPr>
            <a:r>
              <a:rPr lang="en-US" sz="1400" b="1" dirty="0">
                <a:solidFill>
                  <a:srgbClr val="1B2A4A"/>
                </a:solidFill>
                <a:latin typeface="Calibri" pitchFamily="34" charset="0"/>
                <a:ea typeface="Calibri" pitchFamily="34" charset="-122"/>
                <a:cs typeface="Calibri" pitchFamily="34" charset="-120"/>
              </a:rPr>
              <a:t>セカンドPC・持ち運び用</a:t>
            </a:r>
            <a:endParaRPr lang="en-US" sz="1400" dirty="0"/>
          </a:p>
        </p:txBody>
      </p:sp>
      <p:sp>
        <p:nvSpPr>
          <p:cNvPr id="19" name="Text 13"/>
          <p:cNvSpPr/>
          <p:nvPr/>
        </p:nvSpPr>
        <p:spPr>
          <a:xfrm>
            <a:off x="3931920" y="3456432"/>
            <a:ext cx="4480560" cy="502920"/>
          </a:xfrm>
          <a:prstGeom prst="rect">
            <a:avLst/>
          </a:prstGeom>
          <a:noFill/>
          <a:ln/>
        </p:spPr>
        <p:txBody>
          <a:bodyPr wrap="square" lIns="0" tIns="0" rIns="0" bIns="0" rtlCol="0" anchor="ctr"/>
          <a:lstStyle/>
          <a:p>
            <a:pPr indent="0" marL="0">
              <a:buNone/>
            </a:pPr>
            <a:r>
              <a:rPr lang="en-US" sz="1100" dirty="0">
                <a:solidFill>
                  <a:srgbClr val="37474F"/>
                </a:solidFill>
                <a:latin typeface="Calibri" pitchFamily="34" charset="0"/>
                <a:ea typeface="Calibri" pitchFamily="34" charset="-122"/>
                <a:cs typeface="Calibri" pitchFamily="34" charset="-120"/>
              </a:rPr>
              <a:t>軽量・長時間バッテリーで外出先の作業に最適。メインPCの補完として活躍します。</a:t>
            </a:r>
            <a:endParaRPr lang="en-US" sz="1100" dirty="0"/>
          </a:p>
        </p:txBody>
      </p:sp>
      <p:sp>
        <p:nvSpPr>
          <p:cNvPr id="20" name="Shape 14"/>
          <p:cNvSpPr/>
          <p:nvPr/>
        </p:nvSpPr>
        <p:spPr>
          <a:xfrm>
            <a:off x="457200" y="4160520"/>
            <a:ext cx="8229600" cy="658368"/>
          </a:xfrm>
          <a:prstGeom prst="rect">
            <a:avLst/>
          </a:prstGeom>
          <a:solidFill>
            <a:srgbClr val="FFFFFF"/>
          </a:solidFill>
          <a:ln/>
          <a:effectLst>
            <a:outerShdw sx="100000" sy="100000" kx="0" ky="0" algn="bl" rotWithShape="0" blurRad="101600" dist="38100" dir="8100000">
              <a:srgbClr val="000000">
                <a:alpha val="12000"/>
              </a:srgbClr>
            </a:outerShdw>
          </a:effectLst>
        </p:spPr>
      </p:sp>
      <p:pic>
        <p:nvPicPr>
          <p:cNvPr id="21" name="Image 4" descr="preencoded.png">    </p:cNvPr>
          <p:cNvPicPr>
            <a:picLocks noChangeAspect="1"/>
          </p:cNvPicPr>
          <p:nvPr/>
        </p:nvPicPr>
        <p:blipFill>
          <a:blip r:embed="rId5"/>
          <a:stretch>
            <a:fillRect/>
          </a:stretch>
        </p:blipFill>
        <p:spPr>
          <a:xfrm>
            <a:off x="685800" y="4288536"/>
            <a:ext cx="365760" cy="365760"/>
          </a:xfrm>
          <a:prstGeom prst="rect">
            <a:avLst/>
          </a:prstGeom>
        </p:spPr>
      </p:pic>
      <p:sp>
        <p:nvSpPr>
          <p:cNvPr id="22" name="Text 15"/>
          <p:cNvSpPr/>
          <p:nvPr/>
        </p:nvSpPr>
        <p:spPr>
          <a:xfrm>
            <a:off x="1234440" y="4206240"/>
            <a:ext cx="2743200" cy="274320"/>
          </a:xfrm>
          <a:prstGeom prst="rect">
            <a:avLst/>
          </a:prstGeom>
          <a:noFill/>
          <a:ln/>
        </p:spPr>
        <p:txBody>
          <a:bodyPr wrap="square" lIns="0" tIns="0" rIns="0" bIns="0" rtlCol="0" anchor="ctr"/>
          <a:lstStyle/>
          <a:p>
            <a:pPr indent="0" marL="0">
              <a:buNone/>
            </a:pPr>
            <a:r>
              <a:rPr lang="en-US" sz="1400" b="1" dirty="0">
                <a:solidFill>
                  <a:srgbClr val="1B2A4A"/>
                </a:solidFill>
                <a:latin typeface="Calibri" pitchFamily="34" charset="0"/>
                <a:ea typeface="Calibri" pitchFamily="34" charset="-122"/>
                <a:cs typeface="Calibri" pitchFamily="34" charset="-120"/>
              </a:rPr>
              <a:t>コストを抑えたいすべての人</a:t>
            </a:r>
            <a:endParaRPr lang="en-US" sz="1400" dirty="0"/>
          </a:p>
        </p:txBody>
      </p:sp>
      <p:sp>
        <p:nvSpPr>
          <p:cNvPr id="23" name="Text 16"/>
          <p:cNvSpPr/>
          <p:nvPr/>
        </p:nvSpPr>
        <p:spPr>
          <a:xfrm>
            <a:off x="3931920" y="4233672"/>
            <a:ext cx="4480560" cy="502920"/>
          </a:xfrm>
          <a:prstGeom prst="rect">
            <a:avLst/>
          </a:prstGeom>
          <a:noFill/>
          <a:ln/>
        </p:spPr>
        <p:txBody>
          <a:bodyPr wrap="square" lIns="0" tIns="0" rIns="0" bIns="0" rtlCol="0" anchor="ctr"/>
          <a:lstStyle/>
          <a:p>
            <a:pPr indent="0" marL="0">
              <a:buNone/>
            </a:pPr>
            <a:r>
              <a:rPr lang="en-US" sz="1100" dirty="0">
                <a:solidFill>
                  <a:srgbClr val="37474F"/>
                </a:solidFill>
                <a:latin typeface="Calibri" pitchFamily="34" charset="0"/>
                <a:ea typeface="Calibri" pitchFamily="34" charset="-122"/>
                <a:cs typeface="Calibri" pitchFamily="34" charset="-120"/>
              </a:rPr>
              <a:t>3万円台から購入可能。高性能は不要だけど信頼できるPCが欲しい方にぴったりです。</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37E"/>
          </a:solidFill>
          <a:ln/>
        </p:spPr>
      </p:sp>
      <p:pic>
        <p:nvPicPr>
          <p:cNvPr id="3" name="Image 0" descr="preencoded.png">    </p:cNvPr>
          <p:cNvPicPr>
            <a:picLocks noChangeAspect="1"/>
          </p:cNvPicPr>
          <p:nvPr/>
        </p:nvPicPr>
        <p:blipFill>
          <a:blip r:embed="rId1"/>
          <a:stretch>
            <a:fillRect/>
          </a:stretch>
        </p:blipFill>
        <p:spPr>
          <a:xfrm>
            <a:off x="640080" y="137160"/>
            <a:ext cx="457200" cy="457200"/>
          </a:xfrm>
          <a:prstGeom prst="rect">
            <a:avLst/>
          </a:prstGeom>
        </p:spPr>
      </p:pic>
      <p:sp>
        <p:nvSpPr>
          <p:cNvPr id="4" name="Text 1"/>
          <p:cNvSpPr/>
          <p:nvPr/>
        </p:nvSpPr>
        <p:spPr>
          <a:xfrm>
            <a:off x="1188720" y="91440"/>
            <a:ext cx="7315200" cy="640080"/>
          </a:xfrm>
          <a:prstGeom prst="rect">
            <a:avLst/>
          </a:prstGeom>
          <a:noFill/>
          <a:ln/>
        </p:spPr>
        <p:txBody>
          <a:bodyPr wrap="square" lIns="0" tIns="0" rIns="0" bIns="0" rtlCol="0" anchor="ctr"/>
          <a:lstStyle/>
          <a:p>
            <a:pPr indent="0" marL="0">
              <a:buNone/>
            </a:pPr>
            <a:r>
              <a:rPr lang="en-US" sz="2800" b="1" dirty="0">
                <a:solidFill>
                  <a:srgbClr val="FFFFFF"/>
                </a:solidFill>
                <a:latin typeface="Calibri" pitchFamily="34" charset="0"/>
                <a:ea typeface="Calibri" pitchFamily="34" charset="-122"/>
                <a:cs typeface="Calibri" pitchFamily="34" charset="-120"/>
              </a:rPr>
              <a:t>Chromebook vs Chromebook Plus</a:t>
            </a:r>
            <a:endParaRPr lang="en-US" sz="2800" dirty="0"/>
          </a:p>
        </p:txBody>
      </p:sp>
      <p:sp>
        <p:nvSpPr>
          <p:cNvPr id="5" name="Text 2"/>
          <p:cNvSpPr/>
          <p:nvPr/>
        </p:nvSpPr>
        <p:spPr>
          <a:xfrm>
            <a:off x="640080" y="1005840"/>
            <a:ext cx="7863840" cy="548640"/>
          </a:xfrm>
          <a:prstGeom prst="rect">
            <a:avLst/>
          </a:prstGeom>
          <a:noFill/>
          <a:ln/>
        </p:spPr>
        <p:txBody>
          <a:bodyPr wrap="square" lIns="0" tIns="0" rIns="0" bIns="0" rtlCol="0" anchor="ctr"/>
          <a:lstStyle/>
          <a:p>
            <a:pPr indent="0" marL="0">
              <a:buNone/>
            </a:pPr>
            <a:r>
              <a:rPr lang="en-US" sz="1300" dirty="0">
                <a:solidFill>
                  <a:srgbClr val="37474F"/>
                </a:solidFill>
                <a:latin typeface="Calibri" pitchFamily="34" charset="0"/>
                <a:ea typeface="Calibri" pitchFamily="34" charset="-122"/>
                <a:cs typeface="Calibri" pitchFamily="34" charset="-120"/>
              </a:rPr>
              <a:t>2023年にGoogleが発表した「Chromebook Plus」は、ハードウェア・ソフトウェア両面で上位基準を満たすプレミアムライン。従来のChromebookとの明確な差別化がされています。</a:t>
            </a:r>
            <a:endParaRPr lang="en-US" sz="1300" dirty="0"/>
          </a:p>
        </p:txBody>
      </p:sp>
      <p:graphicFrame>
        <p:nvGraphicFramePr>
          <p:cNvPr id="5" name="Table 0"/>
          <p:cNvGraphicFramePr>
            <a:graphicFrameLocks noGrp="1"/>
          </p:cNvGraphicFramePr>
          <p:nvPr>
            <p:extLst>
              <p:ext uri="{D42A27DB-BD31-4B8C-83A1-F6EECF244321}">
                <p14:modId xmlns:p14="http://schemas.microsoft.com/office/powerpoint/2010/main" val="1579011935"/>
              </p:ext>
            </p:extLst>
          </p:nvPr>
        </p:nvGraphicFramePr>
        <p:xfrm>
          <a:off x="457200" y="1691640"/>
          <a:ext cx="8229600" cy="2926080"/>
        </p:xfrm>
        <a:graphic>
          <a:graphicData uri="http://schemas.openxmlformats.org/drawingml/2006/table">
            <a:tbl>
              <a:tblPr/>
              <a:tblGrid>
                <a:gridCol w="1645920"/>
                <a:gridCol w="3200400"/>
                <a:gridCol w="3383280"/>
              </a:tblGrid>
              <a:tr h="347472">
                <a:tc>
                  <a:txBody>
                    <a:bodyPr/>
                    <a:lstStyle/>
                    <a:p>
                      <a:pPr algn="ctr" indent="0" marL="0">
                        <a:buNone/>
                      </a:pPr>
                      <a:r>
                        <a:rPr lang="en-US" sz="1300" b="1" dirty="0">
                          <a:solidFill>
                            <a:srgbClr val="FFFFFF"/>
                          </a:solidFill>
                          <a:latin typeface="Calibri" pitchFamily="34" charset="0"/>
                          <a:ea typeface="Calibri" pitchFamily="34" charset="-122"/>
                          <a:cs typeface="Calibri" pitchFamily="34" charset="-120"/>
                        </a:rPr>
                        <a:t>項目</a:t>
                      </a:r>
                      <a:endParaRPr lang="en-US" sz="1300" dirty="0">
                        <a:latin typeface="Calibri" charset="0"/>
                        <a:ea typeface="Calibri" charset="0"/>
                        <a:cs typeface="Calibri" charset="0"/>
                      </a:endParaRPr>
                    </a:p>
                  </a:txBody>
                  <a:tcPr marL="91440" marR="91440" marT="45720" marB="45720" anchor="ctr">
                    <a:lnL w="6350" cap="flat" cmpd="sng" algn="ctr">
                      <a:solidFill>
                        <a:srgbClr val="CFD8DC"/>
                      </a:solidFill>
                      <a:prstDash val="solid"/>
                      <a:round/>
                      <a:headEnd type="none" w="med" len="med"/>
                      <a:tailEnd type="none" w="med" len="med"/>
                    </a:lnL>
                    <a:lnR w="6350" cap="flat" cmpd="sng" algn="ctr">
                      <a:solidFill>
                        <a:srgbClr val="CFD8DC"/>
                      </a:solidFill>
                      <a:prstDash val="solid"/>
                      <a:round/>
                      <a:headEnd type="none" w="med" len="med"/>
                      <a:tailEnd type="none" w="med" len="med"/>
                    </a:lnR>
                    <a:lnT w="6350" cap="flat" cmpd="sng" algn="ctr">
                      <a:solidFill>
                        <a:srgbClr val="CFD8DC"/>
                      </a:solidFill>
                      <a:prstDash val="solid"/>
                      <a:round/>
                      <a:headEnd type="none" w="med" len="med"/>
                      <a:tailEnd type="none" w="med" len="med"/>
                    </a:lnT>
                    <a:lnB w="6350" cap="flat" cmpd="sng" algn="ctr">
                      <a:solidFill>
                        <a:srgbClr val="CFD8DC"/>
                      </a:solidFill>
                      <a:prstDash val="solid"/>
                      <a:round/>
                      <a:headEnd type="none" w="med" len="med"/>
                      <a:tailEnd type="none" w="med" len="med"/>
                    </a:lnB>
                    <a:solidFill>
                      <a:srgbClr val="1A237E"/>
                    </a:solidFill>
                  </a:tcPr>
                </a:tc>
                <a:tc>
                  <a:txBody>
                    <a:bodyPr/>
                    <a:lstStyle/>
                    <a:p>
                      <a:pPr algn="ctr" indent="0" marL="0">
                        <a:buNone/>
                      </a:pPr>
                      <a:r>
                        <a:rPr lang="en-US" sz="1300" b="1" dirty="0">
                          <a:solidFill>
                            <a:srgbClr val="FFFFFF"/>
                          </a:solidFill>
                          <a:latin typeface="Calibri" pitchFamily="34" charset="0"/>
                          <a:ea typeface="Calibri" pitchFamily="34" charset="-122"/>
                          <a:cs typeface="Calibri" pitchFamily="34" charset="-120"/>
                        </a:rPr>
                        <a:t>Chromebook</a:t>
                      </a:r>
                      <a:endParaRPr lang="en-US" sz="1300" dirty="0">
                        <a:latin typeface="Calibri" charset="0"/>
                        <a:ea typeface="Calibri" charset="0"/>
                        <a:cs typeface="Calibri" charset="0"/>
                      </a:endParaRPr>
                    </a:p>
                  </a:txBody>
                  <a:tcPr marL="91440" marR="91440" marT="45720" marB="45720" anchor="ctr">
                    <a:lnL w="6350" cap="flat" cmpd="sng" algn="ctr">
                      <a:solidFill>
                        <a:srgbClr val="CFD8DC"/>
                      </a:solidFill>
                      <a:prstDash val="solid"/>
                      <a:round/>
                      <a:headEnd type="none" w="med" len="med"/>
                      <a:tailEnd type="none" w="med" len="med"/>
                    </a:lnL>
                    <a:lnR w="6350" cap="flat" cmpd="sng" algn="ctr">
                      <a:solidFill>
                        <a:srgbClr val="CFD8DC"/>
                      </a:solidFill>
                      <a:prstDash val="solid"/>
                      <a:round/>
                      <a:headEnd type="none" w="med" len="med"/>
                      <a:tailEnd type="none" w="med" len="med"/>
                    </a:lnR>
                    <a:lnT w="6350" cap="flat" cmpd="sng" algn="ctr">
                      <a:solidFill>
                        <a:srgbClr val="CFD8DC"/>
                      </a:solidFill>
                      <a:prstDash val="solid"/>
                      <a:round/>
                      <a:headEnd type="none" w="med" len="med"/>
                      <a:tailEnd type="none" w="med" len="med"/>
                    </a:lnT>
                    <a:lnB w="6350" cap="flat" cmpd="sng" algn="ctr">
                      <a:solidFill>
                        <a:srgbClr val="CFD8DC"/>
                      </a:solidFill>
                      <a:prstDash val="solid"/>
                      <a:round/>
                      <a:headEnd type="none" w="med" len="med"/>
                      <a:tailEnd type="none" w="med" len="med"/>
                    </a:lnB>
                    <a:solidFill>
                      <a:srgbClr val="1565C0"/>
                    </a:solidFill>
                  </a:tcPr>
                </a:tc>
                <a:tc>
                  <a:txBody>
                    <a:bodyPr/>
                    <a:lstStyle/>
                    <a:p>
                      <a:pPr algn="ctr" indent="0" marL="0">
                        <a:buNone/>
                      </a:pPr>
                      <a:r>
                        <a:rPr lang="en-US" sz="1300" b="1" dirty="0">
                          <a:solidFill>
                            <a:srgbClr val="FFFFFF"/>
                          </a:solidFill>
                          <a:latin typeface="Calibri" pitchFamily="34" charset="0"/>
                          <a:ea typeface="Calibri" pitchFamily="34" charset="-122"/>
                          <a:cs typeface="Calibri" pitchFamily="34" charset="-120"/>
                        </a:rPr>
                        <a:t>Chromebook Plus</a:t>
                      </a:r>
                      <a:endParaRPr lang="en-US" sz="1300" dirty="0">
                        <a:latin typeface="Calibri" charset="0"/>
                        <a:ea typeface="Calibri" charset="0"/>
                        <a:cs typeface="Calibri" charset="0"/>
                      </a:endParaRPr>
                    </a:p>
                  </a:txBody>
                  <a:tcPr marL="91440" marR="91440" marT="45720" marB="45720" anchor="ctr">
                    <a:lnL w="6350" cap="flat" cmpd="sng" algn="ctr">
                      <a:solidFill>
                        <a:srgbClr val="CFD8DC"/>
                      </a:solidFill>
                      <a:prstDash val="solid"/>
                      <a:round/>
                      <a:headEnd type="none" w="med" len="med"/>
                      <a:tailEnd type="none" w="med" len="med"/>
                    </a:lnL>
                    <a:lnR w="6350" cap="flat" cmpd="sng" algn="ctr">
                      <a:solidFill>
                        <a:srgbClr val="CFD8DC"/>
                      </a:solidFill>
                      <a:prstDash val="solid"/>
                      <a:round/>
                      <a:headEnd type="none" w="med" len="med"/>
                      <a:tailEnd type="none" w="med" len="med"/>
                    </a:lnR>
                    <a:lnT w="6350" cap="flat" cmpd="sng" algn="ctr">
                      <a:solidFill>
                        <a:srgbClr val="CFD8DC"/>
                      </a:solidFill>
                      <a:prstDash val="solid"/>
                      <a:round/>
                      <a:headEnd type="none" w="med" len="med"/>
                      <a:tailEnd type="none" w="med" len="med"/>
                    </a:lnT>
                    <a:lnB w="6350" cap="flat" cmpd="sng" algn="ctr">
                      <a:solidFill>
                        <a:srgbClr val="CFD8DC"/>
                      </a:solidFill>
                      <a:prstDash val="solid"/>
                      <a:round/>
                      <a:headEnd type="none" w="med" len="med"/>
                      <a:tailEnd type="none" w="med" len="med"/>
                    </a:lnB>
                    <a:solidFill>
                      <a:srgbClr val="6A1B9A"/>
                    </a:solidFill>
                  </a:tcPr>
                </a:tc>
              </a:tr>
              <a:tr h="347472">
                <a:tc>
                  <a:txBody>
                    <a:bodyPr/>
                    <a:lstStyle/>
                    <a:p>
                      <a:pPr algn="ctr" indent="0" marL="0">
                        <a:buNone/>
                      </a:pPr>
                      <a:r>
                        <a:rPr lang="en-US" sz="1100" b="1" dirty="0">
                          <a:solidFill>
                            <a:srgbClr val="1B2A4A"/>
                          </a:solidFill>
                          <a:latin typeface="Calibri" pitchFamily="34" charset="0"/>
                          <a:ea typeface="Calibri" pitchFamily="34" charset="-122"/>
                          <a:cs typeface="Calibri" pitchFamily="34" charset="-120"/>
                        </a:rPr>
                        <a:t>CPU</a:t>
                      </a:r>
                      <a:endParaRPr lang="en-US" sz="1100" dirty="0">
                        <a:latin typeface="Calibri" charset="0"/>
                        <a:ea typeface="Calibri" charset="0"/>
                        <a:cs typeface="Calibri" charset="0"/>
                      </a:endParaRPr>
                    </a:p>
                  </a:txBody>
                  <a:tcPr marL="91440" marR="91440" marT="45720" marB="45720" anchor="ctr">
                    <a:lnL w="6350" cap="flat" cmpd="sng" algn="ctr">
                      <a:solidFill>
                        <a:srgbClr val="CFD8DC"/>
                      </a:solidFill>
                      <a:prstDash val="solid"/>
                      <a:round/>
                      <a:headEnd type="none" w="med" len="med"/>
                      <a:tailEnd type="none" w="med" len="med"/>
                    </a:lnL>
                    <a:lnR w="6350" cap="flat" cmpd="sng" algn="ctr">
                      <a:solidFill>
                        <a:srgbClr val="CFD8DC"/>
                      </a:solidFill>
                      <a:prstDash val="solid"/>
                      <a:round/>
                      <a:headEnd type="none" w="med" len="med"/>
                      <a:tailEnd type="none" w="med" len="med"/>
                    </a:lnR>
                    <a:lnT w="6350" cap="flat" cmpd="sng" algn="ctr">
                      <a:solidFill>
                        <a:srgbClr val="CFD8DC"/>
                      </a:solidFill>
                      <a:prstDash val="solid"/>
                      <a:round/>
                      <a:headEnd type="none" w="med" len="med"/>
                      <a:tailEnd type="none" w="med" len="med"/>
                    </a:lnT>
                    <a:lnB w="6350" cap="flat" cmpd="sng" algn="ctr">
                      <a:solidFill>
                        <a:srgbClr val="CFD8DC"/>
                      </a:solidFill>
                      <a:prstDash val="solid"/>
                      <a:round/>
                      <a:headEnd type="none" w="med" len="med"/>
                      <a:tailEnd type="none" w="med" len="med"/>
                    </a:lnB>
                    <a:solidFill>
                      <a:srgbClr val="F5F7FA"/>
                    </a:solidFill>
                  </a:tcPr>
                </a:tc>
                <a:tc>
                  <a:txBody>
                    <a:bodyPr/>
                    <a:lstStyle/>
                    <a:p>
                      <a:pPr indent="0" marL="0">
                        <a:buNone/>
                      </a:pPr>
                      <a:r>
                        <a:rPr lang="en-US" sz="1100" dirty="0">
                          <a:solidFill>
                            <a:srgbClr val="1B2A4A"/>
                          </a:solidFill>
                          <a:latin typeface="Calibri" pitchFamily="34" charset="0"/>
                          <a:ea typeface="Calibri" pitchFamily="34" charset="-122"/>
                          <a:cs typeface="Calibri" pitchFamily="34" charset="-120"/>
                        </a:rPr>
                        <a:t>Intel N系 / MediaTek</a:t>
                      </a:r>
                      <a:endParaRPr lang="en-US" sz="1100" dirty="0">
                        <a:latin typeface="Calibri" charset="0"/>
                        <a:ea typeface="Calibri" charset="0"/>
                        <a:cs typeface="Calibri" charset="0"/>
                      </a:endParaRPr>
                    </a:p>
                  </a:txBody>
                  <a:tcPr marL="91440" marR="91440" marT="45720" marB="45720" anchor="ctr">
                    <a:lnL w="6350" cap="flat" cmpd="sng" algn="ctr">
                      <a:solidFill>
                        <a:srgbClr val="CFD8DC"/>
                      </a:solidFill>
                      <a:prstDash val="solid"/>
                      <a:round/>
                      <a:headEnd type="none" w="med" len="med"/>
                      <a:tailEnd type="none" w="med" len="med"/>
                    </a:lnL>
                    <a:lnR w="6350" cap="flat" cmpd="sng" algn="ctr">
                      <a:solidFill>
                        <a:srgbClr val="CFD8DC"/>
                      </a:solidFill>
                      <a:prstDash val="solid"/>
                      <a:round/>
                      <a:headEnd type="none" w="med" len="med"/>
                      <a:tailEnd type="none" w="med" len="med"/>
                    </a:lnR>
                    <a:lnT w="6350" cap="flat" cmpd="sng" algn="ctr">
                      <a:solidFill>
                        <a:srgbClr val="CFD8DC"/>
                      </a:solidFill>
                      <a:prstDash val="solid"/>
                      <a:round/>
                      <a:headEnd type="none" w="med" len="med"/>
                      <a:tailEnd type="none" w="med" len="med"/>
                    </a:lnT>
                    <a:lnB w="6350" cap="flat" cmpd="sng" algn="ctr">
                      <a:solidFill>
                        <a:srgbClr val="CFD8DC"/>
                      </a:solidFill>
                      <a:prstDash val="solid"/>
                      <a:round/>
                      <a:headEnd type="none" w="med" len="med"/>
                      <a:tailEnd type="none" w="med" len="med"/>
                    </a:lnB>
                    <a:solidFill>
                      <a:srgbClr val="F5F7FA"/>
                    </a:solidFill>
                  </a:tcPr>
                </a:tc>
                <a:tc>
                  <a:txBody>
                    <a:bodyPr/>
                    <a:lstStyle/>
                    <a:p>
                      <a:pPr indent="0" marL="0">
                        <a:buNone/>
                      </a:pPr>
                      <a:r>
                        <a:rPr lang="en-US" sz="1100" dirty="0">
                          <a:solidFill>
                            <a:srgbClr val="1B2A4A"/>
                          </a:solidFill>
                          <a:latin typeface="Calibri" pitchFamily="34" charset="0"/>
                          <a:ea typeface="Calibri" pitchFamily="34" charset="-122"/>
                          <a:cs typeface="Calibri" pitchFamily="34" charset="-120"/>
                        </a:rPr>
                        <a:t>Intel Core i3以上 / Ryzen 3以上</a:t>
                      </a:r>
                      <a:endParaRPr lang="en-US" sz="1100" dirty="0">
                        <a:latin typeface="Calibri" charset="0"/>
                        <a:ea typeface="Calibri" charset="0"/>
                        <a:cs typeface="Calibri" charset="0"/>
                      </a:endParaRPr>
                    </a:p>
                  </a:txBody>
                  <a:tcPr marL="91440" marR="91440" marT="45720" marB="45720" anchor="ctr">
                    <a:lnL w="6350" cap="flat" cmpd="sng" algn="ctr">
                      <a:solidFill>
                        <a:srgbClr val="CFD8DC"/>
                      </a:solidFill>
                      <a:prstDash val="solid"/>
                      <a:round/>
                      <a:headEnd type="none" w="med" len="med"/>
                      <a:tailEnd type="none" w="med" len="med"/>
                    </a:lnL>
                    <a:lnR w="6350" cap="flat" cmpd="sng" algn="ctr">
                      <a:solidFill>
                        <a:srgbClr val="CFD8DC"/>
                      </a:solidFill>
                      <a:prstDash val="solid"/>
                      <a:round/>
                      <a:headEnd type="none" w="med" len="med"/>
                      <a:tailEnd type="none" w="med" len="med"/>
                    </a:lnR>
                    <a:lnT w="6350" cap="flat" cmpd="sng" algn="ctr">
                      <a:solidFill>
                        <a:srgbClr val="CFD8DC"/>
                      </a:solidFill>
                      <a:prstDash val="solid"/>
                      <a:round/>
                      <a:headEnd type="none" w="med" len="med"/>
                      <a:tailEnd type="none" w="med" len="med"/>
                    </a:lnT>
                    <a:lnB w="6350" cap="flat" cmpd="sng" algn="ctr">
                      <a:solidFill>
                        <a:srgbClr val="CFD8DC"/>
                      </a:solidFill>
                      <a:prstDash val="solid"/>
                      <a:round/>
                      <a:headEnd type="none" w="med" len="med"/>
                      <a:tailEnd type="none" w="med" len="med"/>
                    </a:lnB>
                    <a:solidFill>
                      <a:srgbClr val="F5F7FA"/>
                    </a:solidFill>
                  </a:tcPr>
                </a:tc>
              </a:tr>
              <a:tr h="347472">
                <a:tc>
                  <a:txBody>
                    <a:bodyPr/>
                    <a:lstStyle/>
                    <a:p>
                      <a:pPr algn="ctr" indent="0" marL="0">
                        <a:buNone/>
                      </a:pPr>
                      <a:r>
                        <a:rPr lang="en-US" sz="1100" b="1" dirty="0">
                          <a:solidFill>
                            <a:srgbClr val="1B2A4A"/>
                          </a:solidFill>
                          <a:latin typeface="Calibri" pitchFamily="34" charset="0"/>
                          <a:ea typeface="Calibri" pitchFamily="34" charset="-122"/>
                          <a:cs typeface="Calibri" pitchFamily="34" charset="-120"/>
                        </a:rPr>
                        <a:t>RAM</a:t>
                      </a:r>
                      <a:endParaRPr lang="en-US" sz="1100" dirty="0">
                        <a:latin typeface="Calibri" charset="0"/>
                        <a:ea typeface="Calibri" charset="0"/>
                        <a:cs typeface="Calibri" charset="0"/>
                      </a:endParaRPr>
                    </a:p>
                  </a:txBody>
                  <a:tcPr marL="91440" marR="91440" marT="45720" marB="45720" anchor="ctr">
                    <a:lnL w="6350" cap="flat" cmpd="sng" algn="ctr">
                      <a:solidFill>
                        <a:srgbClr val="CFD8DC"/>
                      </a:solidFill>
                      <a:prstDash val="solid"/>
                      <a:round/>
                      <a:headEnd type="none" w="med" len="med"/>
                      <a:tailEnd type="none" w="med" len="med"/>
                    </a:lnL>
                    <a:lnR w="6350" cap="flat" cmpd="sng" algn="ctr">
                      <a:solidFill>
                        <a:srgbClr val="CFD8DC"/>
                      </a:solidFill>
                      <a:prstDash val="solid"/>
                      <a:round/>
                      <a:headEnd type="none" w="med" len="med"/>
                      <a:tailEnd type="none" w="med" len="med"/>
                    </a:lnR>
                    <a:lnT w="6350" cap="flat" cmpd="sng" algn="ctr">
                      <a:solidFill>
                        <a:srgbClr val="CFD8DC"/>
                      </a:solidFill>
                      <a:prstDash val="solid"/>
                      <a:round/>
                      <a:headEnd type="none" w="med" len="med"/>
                      <a:tailEnd type="none" w="med" len="med"/>
                    </a:lnT>
                    <a:lnB w="6350" cap="flat" cmpd="sng" algn="ctr">
                      <a:solidFill>
                        <a:srgbClr val="CFD8DC"/>
                      </a:solidFill>
                      <a:prstDash val="solid"/>
                      <a:round/>
                      <a:headEnd type="none" w="med" len="med"/>
                      <a:tailEnd type="none" w="med" len="med"/>
                    </a:lnB>
                    <a:solidFill>
                      <a:srgbClr val="FFFFFF"/>
                    </a:solidFill>
                  </a:tcPr>
                </a:tc>
                <a:tc>
                  <a:txBody>
                    <a:bodyPr/>
                    <a:lstStyle/>
                    <a:p>
                      <a:pPr indent="0" marL="0">
                        <a:buNone/>
                      </a:pPr>
                      <a:r>
                        <a:rPr lang="en-US" sz="1100" dirty="0">
                          <a:solidFill>
                            <a:srgbClr val="1B2A4A"/>
                          </a:solidFill>
                          <a:latin typeface="Calibri" pitchFamily="34" charset="0"/>
                          <a:ea typeface="Calibri" pitchFamily="34" charset="-122"/>
                          <a:cs typeface="Calibri" pitchFamily="34" charset="-120"/>
                        </a:rPr>
                        <a:t>4GB〜</a:t>
                      </a:r>
                      <a:endParaRPr lang="en-US" sz="1100" dirty="0">
                        <a:latin typeface="Calibri" charset="0"/>
                        <a:ea typeface="Calibri" charset="0"/>
                        <a:cs typeface="Calibri" charset="0"/>
                      </a:endParaRPr>
                    </a:p>
                  </a:txBody>
                  <a:tcPr marL="91440" marR="91440" marT="45720" marB="45720" anchor="ctr">
                    <a:lnL w="6350" cap="flat" cmpd="sng" algn="ctr">
                      <a:solidFill>
                        <a:srgbClr val="CFD8DC"/>
                      </a:solidFill>
                      <a:prstDash val="solid"/>
                      <a:round/>
                      <a:headEnd type="none" w="med" len="med"/>
                      <a:tailEnd type="none" w="med" len="med"/>
                    </a:lnL>
                    <a:lnR w="6350" cap="flat" cmpd="sng" algn="ctr">
                      <a:solidFill>
                        <a:srgbClr val="CFD8DC"/>
                      </a:solidFill>
                      <a:prstDash val="solid"/>
                      <a:round/>
                      <a:headEnd type="none" w="med" len="med"/>
                      <a:tailEnd type="none" w="med" len="med"/>
                    </a:lnR>
                    <a:lnT w="6350" cap="flat" cmpd="sng" algn="ctr">
                      <a:solidFill>
                        <a:srgbClr val="CFD8DC"/>
                      </a:solidFill>
                      <a:prstDash val="solid"/>
                      <a:round/>
                      <a:headEnd type="none" w="med" len="med"/>
                      <a:tailEnd type="none" w="med" len="med"/>
                    </a:lnT>
                    <a:lnB w="6350" cap="flat" cmpd="sng" algn="ctr">
                      <a:solidFill>
                        <a:srgbClr val="CFD8DC"/>
                      </a:solidFill>
                      <a:prstDash val="solid"/>
                      <a:round/>
                      <a:headEnd type="none" w="med" len="med"/>
                      <a:tailEnd type="none" w="med" len="med"/>
                    </a:lnB>
                    <a:solidFill>
                      <a:srgbClr val="FFFFFF"/>
                    </a:solidFill>
                  </a:tcPr>
                </a:tc>
                <a:tc>
                  <a:txBody>
                    <a:bodyPr/>
                    <a:lstStyle/>
                    <a:p>
                      <a:pPr indent="0" marL="0">
                        <a:buNone/>
                      </a:pPr>
                      <a:r>
                        <a:rPr lang="en-US" sz="1100" dirty="0">
                          <a:solidFill>
                            <a:srgbClr val="1B2A4A"/>
                          </a:solidFill>
                          <a:latin typeface="Calibri" pitchFamily="34" charset="0"/>
                          <a:ea typeface="Calibri" pitchFamily="34" charset="-122"/>
                          <a:cs typeface="Calibri" pitchFamily="34" charset="-120"/>
                        </a:rPr>
                        <a:t>8GB以上</a:t>
                      </a:r>
                      <a:endParaRPr lang="en-US" sz="1100" dirty="0">
                        <a:latin typeface="Calibri" charset="0"/>
                        <a:ea typeface="Calibri" charset="0"/>
                        <a:cs typeface="Calibri" charset="0"/>
                      </a:endParaRPr>
                    </a:p>
                  </a:txBody>
                  <a:tcPr marL="91440" marR="91440" marT="45720" marB="45720" anchor="ctr">
                    <a:lnL w="6350" cap="flat" cmpd="sng" algn="ctr">
                      <a:solidFill>
                        <a:srgbClr val="CFD8DC"/>
                      </a:solidFill>
                      <a:prstDash val="solid"/>
                      <a:round/>
                      <a:headEnd type="none" w="med" len="med"/>
                      <a:tailEnd type="none" w="med" len="med"/>
                    </a:lnL>
                    <a:lnR w="6350" cap="flat" cmpd="sng" algn="ctr">
                      <a:solidFill>
                        <a:srgbClr val="CFD8DC"/>
                      </a:solidFill>
                      <a:prstDash val="solid"/>
                      <a:round/>
                      <a:headEnd type="none" w="med" len="med"/>
                      <a:tailEnd type="none" w="med" len="med"/>
                    </a:lnR>
                    <a:lnT w="6350" cap="flat" cmpd="sng" algn="ctr">
                      <a:solidFill>
                        <a:srgbClr val="CFD8DC"/>
                      </a:solidFill>
                      <a:prstDash val="solid"/>
                      <a:round/>
                      <a:headEnd type="none" w="med" len="med"/>
                      <a:tailEnd type="none" w="med" len="med"/>
                    </a:lnT>
                    <a:lnB w="6350" cap="flat" cmpd="sng" algn="ctr">
                      <a:solidFill>
                        <a:srgbClr val="CFD8DC"/>
                      </a:solidFill>
                      <a:prstDash val="solid"/>
                      <a:round/>
                      <a:headEnd type="none" w="med" len="med"/>
                      <a:tailEnd type="none" w="med" len="med"/>
                    </a:lnB>
                    <a:solidFill>
                      <a:srgbClr val="FFFFFF"/>
                    </a:solidFill>
                  </a:tcPr>
                </a:tc>
              </a:tr>
              <a:tr h="347472">
                <a:tc>
                  <a:txBody>
                    <a:bodyPr/>
                    <a:lstStyle/>
                    <a:p>
                      <a:pPr algn="ctr" indent="0" marL="0">
                        <a:buNone/>
                      </a:pPr>
                      <a:r>
                        <a:rPr lang="en-US" sz="1100" b="1" dirty="0">
                          <a:solidFill>
                            <a:srgbClr val="1B2A4A"/>
                          </a:solidFill>
                          <a:latin typeface="Calibri" pitchFamily="34" charset="0"/>
                          <a:ea typeface="Calibri" pitchFamily="34" charset="-122"/>
                          <a:cs typeface="Calibri" pitchFamily="34" charset="-120"/>
                        </a:rPr>
                        <a:t>ストレージ</a:t>
                      </a:r>
                      <a:endParaRPr lang="en-US" sz="1100" dirty="0">
                        <a:latin typeface="Calibri" charset="0"/>
                        <a:ea typeface="Calibri" charset="0"/>
                        <a:cs typeface="Calibri" charset="0"/>
                      </a:endParaRPr>
                    </a:p>
                  </a:txBody>
                  <a:tcPr marL="91440" marR="91440" marT="45720" marB="45720" anchor="ctr">
                    <a:lnL w="6350" cap="flat" cmpd="sng" algn="ctr">
                      <a:solidFill>
                        <a:srgbClr val="CFD8DC"/>
                      </a:solidFill>
                      <a:prstDash val="solid"/>
                      <a:round/>
                      <a:headEnd type="none" w="med" len="med"/>
                      <a:tailEnd type="none" w="med" len="med"/>
                    </a:lnL>
                    <a:lnR w="6350" cap="flat" cmpd="sng" algn="ctr">
                      <a:solidFill>
                        <a:srgbClr val="CFD8DC"/>
                      </a:solidFill>
                      <a:prstDash val="solid"/>
                      <a:round/>
                      <a:headEnd type="none" w="med" len="med"/>
                      <a:tailEnd type="none" w="med" len="med"/>
                    </a:lnR>
                    <a:lnT w="6350" cap="flat" cmpd="sng" algn="ctr">
                      <a:solidFill>
                        <a:srgbClr val="CFD8DC"/>
                      </a:solidFill>
                      <a:prstDash val="solid"/>
                      <a:round/>
                      <a:headEnd type="none" w="med" len="med"/>
                      <a:tailEnd type="none" w="med" len="med"/>
                    </a:lnT>
                    <a:lnB w="6350" cap="flat" cmpd="sng" algn="ctr">
                      <a:solidFill>
                        <a:srgbClr val="CFD8DC"/>
                      </a:solidFill>
                      <a:prstDash val="solid"/>
                      <a:round/>
                      <a:headEnd type="none" w="med" len="med"/>
                      <a:tailEnd type="none" w="med" len="med"/>
                    </a:lnB>
                    <a:solidFill>
                      <a:srgbClr val="F5F7FA"/>
                    </a:solidFill>
                  </a:tcPr>
                </a:tc>
                <a:tc>
                  <a:txBody>
                    <a:bodyPr/>
                    <a:lstStyle/>
                    <a:p>
                      <a:pPr indent="0" marL="0">
                        <a:buNone/>
                      </a:pPr>
                      <a:r>
                        <a:rPr lang="en-US" sz="1100" dirty="0">
                          <a:solidFill>
                            <a:srgbClr val="1B2A4A"/>
                          </a:solidFill>
                          <a:latin typeface="Calibri" pitchFamily="34" charset="0"/>
                          <a:ea typeface="Calibri" pitchFamily="34" charset="-122"/>
                          <a:cs typeface="Calibri" pitchFamily="34" charset="-120"/>
                        </a:rPr>
                        <a:t>32GB〜64GB eMMC</a:t>
                      </a:r>
                      <a:endParaRPr lang="en-US" sz="1100" dirty="0">
                        <a:latin typeface="Calibri" charset="0"/>
                        <a:ea typeface="Calibri" charset="0"/>
                        <a:cs typeface="Calibri" charset="0"/>
                      </a:endParaRPr>
                    </a:p>
                  </a:txBody>
                  <a:tcPr marL="91440" marR="91440" marT="45720" marB="45720" anchor="ctr">
                    <a:lnL w="6350" cap="flat" cmpd="sng" algn="ctr">
                      <a:solidFill>
                        <a:srgbClr val="CFD8DC"/>
                      </a:solidFill>
                      <a:prstDash val="solid"/>
                      <a:round/>
                      <a:headEnd type="none" w="med" len="med"/>
                      <a:tailEnd type="none" w="med" len="med"/>
                    </a:lnL>
                    <a:lnR w="6350" cap="flat" cmpd="sng" algn="ctr">
                      <a:solidFill>
                        <a:srgbClr val="CFD8DC"/>
                      </a:solidFill>
                      <a:prstDash val="solid"/>
                      <a:round/>
                      <a:headEnd type="none" w="med" len="med"/>
                      <a:tailEnd type="none" w="med" len="med"/>
                    </a:lnR>
                    <a:lnT w="6350" cap="flat" cmpd="sng" algn="ctr">
                      <a:solidFill>
                        <a:srgbClr val="CFD8DC"/>
                      </a:solidFill>
                      <a:prstDash val="solid"/>
                      <a:round/>
                      <a:headEnd type="none" w="med" len="med"/>
                      <a:tailEnd type="none" w="med" len="med"/>
                    </a:lnT>
                    <a:lnB w="6350" cap="flat" cmpd="sng" algn="ctr">
                      <a:solidFill>
                        <a:srgbClr val="CFD8DC"/>
                      </a:solidFill>
                      <a:prstDash val="solid"/>
                      <a:round/>
                      <a:headEnd type="none" w="med" len="med"/>
                      <a:tailEnd type="none" w="med" len="med"/>
                    </a:lnB>
                    <a:solidFill>
                      <a:srgbClr val="F5F7FA"/>
                    </a:solidFill>
                  </a:tcPr>
                </a:tc>
                <a:tc>
                  <a:txBody>
                    <a:bodyPr/>
                    <a:lstStyle/>
                    <a:p>
                      <a:pPr indent="0" marL="0">
                        <a:buNone/>
                      </a:pPr>
                      <a:r>
                        <a:rPr lang="en-US" sz="1100" dirty="0">
                          <a:solidFill>
                            <a:srgbClr val="1B2A4A"/>
                          </a:solidFill>
                          <a:latin typeface="Calibri" pitchFamily="34" charset="0"/>
                          <a:ea typeface="Calibri" pitchFamily="34" charset="-122"/>
                          <a:cs typeface="Calibri" pitchFamily="34" charset="-120"/>
                        </a:rPr>
                        <a:t>128GB以上 UFS/NVMe</a:t>
                      </a:r>
                      <a:endParaRPr lang="en-US" sz="1100" dirty="0">
                        <a:latin typeface="Calibri" charset="0"/>
                        <a:ea typeface="Calibri" charset="0"/>
                        <a:cs typeface="Calibri" charset="0"/>
                      </a:endParaRPr>
                    </a:p>
                  </a:txBody>
                  <a:tcPr marL="91440" marR="91440" marT="45720" marB="45720" anchor="ctr">
                    <a:lnL w="6350" cap="flat" cmpd="sng" algn="ctr">
                      <a:solidFill>
                        <a:srgbClr val="CFD8DC"/>
                      </a:solidFill>
                      <a:prstDash val="solid"/>
                      <a:round/>
                      <a:headEnd type="none" w="med" len="med"/>
                      <a:tailEnd type="none" w="med" len="med"/>
                    </a:lnL>
                    <a:lnR w="6350" cap="flat" cmpd="sng" algn="ctr">
                      <a:solidFill>
                        <a:srgbClr val="CFD8DC"/>
                      </a:solidFill>
                      <a:prstDash val="solid"/>
                      <a:round/>
                      <a:headEnd type="none" w="med" len="med"/>
                      <a:tailEnd type="none" w="med" len="med"/>
                    </a:lnR>
                    <a:lnT w="6350" cap="flat" cmpd="sng" algn="ctr">
                      <a:solidFill>
                        <a:srgbClr val="CFD8DC"/>
                      </a:solidFill>
                      <a:prstDash val="solid"/>
                      <a:round/>
                      <a:headEnd type="none" w="med" len="med"/>
                      <a:tailEnd type="none" w="med" len="med"/>
                    </a:lnT>
                    <a:lnB w="6350" cap="flat" cmpd="sng" algn="ctr">
                      <a:solidFill>
                        <a:srgbClr val="CFD8DC"/>
                      </a:solidFill>
                      <a:prstDash val="solid"/>
                      <a:round/>
                      <a:headEnd type="none" w="med" len="med"/>
                      <a:tailEnd type="none" w="med" len="med"/>
                    </a:lnB>
                    <a:solidFill>
                      <a:srgbClr val="F5F7FA"/>
                    </a:solidFill>
                  </a:tcPr>
                </a:tc>
              </a:tr>
              <a:tr h="347472">
                <a:tc>
                  <a:txBody>
                    <a:bodyPr/>
                    <a:lstStyle/>
                    <a:p>
                      <a:pPr algn="ctr" indent="0" marL="0">
                        <a:buNone/>
                      </a:pPr>
                      <a:r>
                        <a:rPr lang="en-US" sz="1100" b="1" dirty="0">
                          <a:solidFill>
                            <a:srgbClr val="1B2A4A"/>
                          </a:solidFill>
                          <a:latin typeface="Calibri" pitchFamily="34" charset="0"/>
                          <a:ea typeface="Calibri" pitchFamily="34" charset="-122"/>
                          <a:cs typeface="Calibri" pitchFamily="34" charset="-120"/>
                        </a:rPr>
                        <a:t>ディスプレイ</a:t>
                      </a:r>
                      <a:endParaRPr lang="en-US" sz="1100" dirty="0">
                        <a:latin typeface="Calibri" charset="0"/>
                        <a:ea typeface="Calibri" charset="0"/>
                        <a:cs typeface="Calibri" charset="0"/>
                      </a:endParaRPr>
                    </a:p>
                  </a:txBody>
                  <a:tcPr marL="91440" marR="91440" marT="45720" marB="45720" anchor="ctr">
                    <a:lnL w="6350" cap="flat" cmpd="sng" algn="ctr">
                      <a:solidFill>
                        <a:srgbClr val="CFD8DC"/>
                      </a:solidFill>
                      <a:prstDash val="solid"/>
                      <a:round/>
                      <a:headEnd type="none" w="med" len="med"/>
                      <a:tailEnd type="none" w="med" len="med"/>
                    </a:lnL>
                    <a:lnR w="6350" cap="flat" cmpd="sng" algn="ctr">
                      <a:solidFill>
                        <a:srgbClr val="CFD8DC"/>
                      </a:solidFill>
                      <a:prstDash val="solid"/>
                      <a:round/>
                      <a:headEnd type="none" w="med" len="med"/>
                      <a:tailEnd type="none" w="med" len="med"/>
                    </a:lnR>
                    <a:lnT w="6350" cap="flat" cmpd="sng" algn="ctr">
                      <a:solidFill>
                        <a:srgbClr val="CFD8DC"/>
                      </a:solidFill>
                      <a:prstDash val="solid"/>
                      <a:round/>
                      <a:headEnd type="none" w="med" len="med"/>
                      <a:tailEnd type="none" w="med" len="med"/>
                    </a:lnT>
                    <a:lnB w="6350" cap="flat" cmpd="sng" algn="ctr">
                      <a:solidFill>
                        <a:srgbClr val="CFD8DC"/>
                      </a:solidFill>
                      <a:prstDash val="solid"/>
                      <a:round/>
                      <a:headEnd type="none" w="med" len="med"/>
                      <a:tailEnd type="none" w="med" len="med"/>
                    </a:lnB>
                    <a:solidFill>
                      <a:srgbClr val="FFFFFF"/>
                    </a:solidFill>
                  </a:tcPr>
                </a:tc>
                <a:tc>
                  <a:txBody>
                    <a:bodyPr/>
                    <a:lstStyle/>
                    <a:p>
                      <a:pPr indent="0" marL="0">
                        <a:buNone/>
                      </a:pPr>
                      <a:r>
                        <a:rPr lang="en-US" sz="1100" dirty="0">
                          <a:solidFill>
                            <a:srgbClr val="1B2A4A"/>
                          </a:solidFill>
                          <a:latin typeface="Calibri" pitchFamily="34" charset="0"/>
                          <a:ea typeface="Calibri" pitchFamily="34" charset="-122"/>
                          <a:cs typeface="Calibri" pitchFamily="34" charset="-120"/>
                        </a:rPr>
                        <a:t>HD（1366×768）〜</a:t>
                      </a:r>
                      <a:endParaRPr lang="en-US" sz="1100" dirty="0">
                        <a:latin typeface="Calibri" charset="0"/>
                        <a:ea typeface="Calibri" charset="0"/>
                        <a:cs typeface="Calibri" charset="0"/>
                      </a:endParaRPr>
                    </a:p>
                  </a:txBody>
                  <a:tcPr marL="91440" marR="91440" marT="45720" marB="45720" anchor="ctr">
                    <a:lnL w="6350" cap="flat" cmpd="sng" algn="ctr">
                      <a:solidFill>
                        <a:srgbClr val="CFD8DC"/>
                      </a:solidFill>
                      <a:prstDash val="solid"/>
                      <a:round/>
                      <a:headEnd type="none" w="med" len="med"/>
                      <a:tailEnd type="none" w="med" len="med"/>
                    </a:lnL>
                    <a:lnR w="6350" cap="flat" cmpd="sng" algn="ctr">
                      <a:solidFill>
                        <a:srgbClr val="CFD8DC"/>
                      </a:solidFill>
                      <a:prstDash val="solid"/>
                      <a:round/>
                      <a:headEnd type="none" w="med" len="med"/>
                      <a:tailEnd type="none" w="med" len="med"/>
                    </a:lnR>
                    <a:lnT w="6350" cap="flat" cmpd="sng" algn="ctr">
                      <a:solidFill>
                        <a:srgbClr val="CFD8DC"/>
                      </a:solidFill>
                      <a:prstDash val="solid"/>
                      <a:round/>
                      <a:headEnd type="none" w="med" len="med"/>
                      <a:tailEnd type="none" w="med" len="med"/>
                    </a:lnT>
                    <a:lnB w="6350" cap="flat" cmpd="sng" algn="ctr">
                      <a:solidFill>
                        <a:srgbClr val="CFD8DC"/>
                      </a:solidFill>
                      <a:prstDash val="solid"/>
                      <a:round/>
                      <a:headEnd type="none" w="med" len="med"/>
                      <a:tailEnd type="none" w="med" len="med"/>
                    </a:lnB>
                    <a:solidFill>
                      <a:srgbClr val="FFFFFF"/>
                    </a:solidFill>
                  </a:tcPr>
                </a:tc>
                <a:tc>
                  <a:txBody>
                    <a:bodyPr/>
                    <a:lstStyle/>
                    <a:p>
                      <a:pPr indent="0" marL="0">
                        <a:buNone/>
                      </a:pPr>
                      <a:r>
                        <a:rPr lang="en-US" sz="1100" dirty="0">
                          <a:solidFill>
                            <a:srgbClr val="1B2A4A"/>
                          </a:solidFill>
                          <a:latin typeface="Calibri" pitchFamily="34" charset="0"/>
                          <a:ea typeface="Calibri" pitchFamily="34" charset="-122"/>
                          <a:cs typeface="Calibri" pitchFamily="34" charset="-120"/>
                        </a:rPr>
                        <a:t>FHD（1920×1080）以上 IPS</a:t>
                      </a:r>
                      <a:endParaRPr lang="en-US" sz="1100" dirty="0">
                        <a:latin typeface="Calibri" charset="0"/>
                        <a:ea typeface="Calibri" charset="0"/>
                        <a:cs typeface="Calibri" charset="0"/>
                      </a:endParaRPr>
                    </a:p>
                  </a:txBody>
                  <a:tcPr marL="91440" marR="91440" marT="45720" marB="45720" anchor="ctr">
                    <a:lnL w="6350" cap="flat" cmpd="sng" algn="ctr">
                      <a:solidFill>
                        <a:srgbClr val="CFD8DC"/>
                      </a:solidFill>
                      <a:prstDash val="solid"/>
                      <a:round/>
                      <a:headEnd type="none" w="med" len="med"/>
                      <a:tailEnd type="none" w="med" len="med"/>
                    </a:lnL>
                    <a:lnR w="6350" cap="flat" cmpd="sng" algn="ctr">
                      <a:solidFill>
                        <a:srgbClr val="CFD8DC"/>
                      </a:solidFill>
                      <a:prstDash val="solid"/>
                      <a:round/>
                      <a:headEnd type="none" w="med" len="med"/>
                      <a:tailEnd type="none" w="med" len="med"/>
                    </a:lnR>
                    <a:lnT w="6350" cap="flat" cmpd="sng" algn="ctr">
                      <a:solidFill>
                        <a:srgbClr val="CFD8DC"/>
                      </a:solidFill>
                      <a:prstDash val="solid"/>
                      <a:round/>
                      <a:headEnd type="none" w="med" len="med"/>
                      <a:tailEnd type="none" w="med" len="med"/>
                    </a:lnT>
                    <a:lnB w="6350" cap="flat" cmpd="sng" algn="ctr">
                      <a:solidFill>
                        <a:srgbClr val="CFD8DC"/>
                      </a:solidFill>
                      <a:prstDash val="solid"/>
                      <a:round/>
                      <a:headEnd type="none" w="med" len="med"/>
                      <a:tailEnd type="none" w="med" len="med"/>
                    </a:lnB>
                    <a:solidFill>
                      <a:srgbClr val="FFFFFF"/>
                    </a:solidFill>
                  </a:tcPr>
                </a:tc>
              </a:tr>
              <a:tr h="347472">
                <a:tc>
                  <a:txBody>
                    <a:bodyPr/>
                    <a:lstStyle/>
                    <a:p>
                      <a:pPr algn="ctr" indent="0" marL="0">
                        <a:buNone/>
                      </a:pPr>
                      <a:r>
                        <a:rPr lang="en-US" sz="1100" b="1" dirty="0">
                          <a:solidFill>
                            <a:srgbClr val="1B2A4A"/>
                          </a:solidFill>
                          <a:latin typeface="Calibri" pitchFamily="34" charset="0"/>
                          <a:ea typeface="Calibri" pitchFamily="34" charset="-122"/>
                          <a:cs typeface="Calibri" pitchFamily="34" charset="-120"/>
                        </a:rPr>
                        <a:t>Webカメラ</a:t>
                      </a:r>
                      <a:endParaRPr lang="en-US" sz="1100" dirty="0">
                        <a:latin typeface="Calibri" charset="0"/>
                        <a:ea typeface="Calibri" charset="0"/>
                        <a:cs typeface="Calibri" charset="0"/>
                      </a:endParaRPr>
                    </a:p>
                  </a:txBody>
                  <a:tcPr marL="91440" marR="91440" marT="45720" marB="45720" anchor="ctr">
                    <a:lnL w="6350" cap="flat" cmpd="sng" algn="ctr">
                      <a:solidFill>
                        <a:srgbClr val="CFD8DC"/>
                      </a:solidFill>
                      <a:prstDash val="solid"/>
                      <a:round/>
                      <a:headEnd type="none" w="med" len="med"/>
                      <a:tailEnd type="none" w="med" len="med"/>
                    </a:lnL>
                    <a:lnR w="6350" cap="flat" cmpd="sng" algn="ctr">
                      <a:solidFill>
                        <a:srgbClr val="CFD8DC"/>
                      </a:solidFill>
                      <a:prstDash val="solid"/>
                      <a:round/>
                      <a:headEnd type="none" w="med" len="med"/>
                      <a:tailEnd type="none" w="med" len="med"/>
                    </a:lnR>
                    <a:lnT w="6350" cap="flat" cmpd="sng" algn="ctr">
                      <a:solidFill>
                        <a:srgbClr val="CFD8DC"/>
                      </a:solidFill>
                      <a:prstDash val="solid"/>
                      <a:round/>
                      <a:headEnd type="none" w="med" len="med"/>
                      <a:tailEnd type="none" w="med" len="med"/>
                    </a:lnT>
                    <a:lnB w="6350" cap="flat" cmpd="sng" algn="ctr">
                      <a:solidFill>
                        <a:srgbClr val="CFD8DC"/>
                      </a:solidFill>
                      <a:prstDash val="solid"/>
                      <a:round/>
                      <a:headEnd type="none" w="med" len="med"/>
                      <a:tailEnd type="none" w="med" len="med"/>
                    </a:lnB>
                    <a:solidFill>
                      <a:srgbClr val="F5F7FA"/>
                    </a:solidFill>
                  </a:tcPr>
                </a:tc>
                <a:tc>
                  <a:txBody>
                    <a:bodyPr/>
                    <a:lstStyle/>
                    <a:p>
                      <a:pPr indent="0" marL="0">
                        <a:buNone/>
                      </a:pPr>
                      <a:r>
                        <a:rPr lang="en-US" sz="1100" dirty="0">
                          <a:solidFill>
                            <a:srgbClr val="1B2A4A"/>
                          </a:solidFill>
                          <a:latin typeface="Calibri" pitchFamily="34" charset="0"/>
                          <a:ea typeface="Calibri" pitchFamily="34" charset="-122"/>
                          <a:cs typeface="Calibri" pitchFamily="34" charset="-120"/>
                        </a:rPr>
                        <a:t>720p（HDカメラ）</a:t>
                      </a:r>
                      <a:endParaRPr lang="en-US" sz="1100" dirty="0">
                        <a:latin typeface="Calibri" charset="0"/>
                        <a:ea typeface="Calibri" charset="0"/>
                        <a:cs typeface="Calibri" charset="0"/>
                      </a:endParaRPr>
                    </a:p>
                  </a:txBody>
                  <a:tcPr marL="91440" marR="91440" marT="45720" marB="45720" anchor="ctr">
                    <a:lnL w="6350" cap="flat" cmpd="sng" algn="ctr">
                      <a:solidFill>
                        <a:srgbClr val="CFD8DC"/>
                      </a:solidFill>
                      <a:prstDash val="solid"/>
                      <a:round/>
                      <a:headEnd type="none" w="med" len="med"/>
                      <a:tailEnd type="none" w="med" len="med"/>
                    </a:lnL>
                    <a:lnR w="6350" cap="flat" cmpd="sng" algn="ctr">
                      <a:solidFill>
                        <a:srgbClr val="CFD8DC"/>
                      </a:solidFill>
                      <a:prstDash val="solid"/>
                      <a:round/>
                      <a:headEnd type="none" w="med" len="med"/>
                      <a:tailEnd type="none" w="med" len="med"/>
                    </a:lnR>
                    <a:lnT w="6350" cap="flat" cmpd="sng" algn="ctr">
                      <a:solidFill>
                        <a:srgbClr val="CFD8DC"/>
                      </a:solidFill>
                      <a:prstDash val="solid"/>
                      <a:round/>
                      <a:headEnd type="none" w="med" len="med"/>
                      <a:tailEnd type="none" w="med" len="med"/>
                    </a:lnT>
                    <a:lnB w="6350" cap="flat" cmpd="sng" algn="ctr">
                      <a:solidFill>
                        <a:srgbClr val="CFD8DC"/>
                      </a:solidFill>
                      <a:prstDash val="solid"/>
                      <a:round/>
                      <a:headEnd type="none" w="med" len="med"/>
                      <a:tailEnd type="none" w="med" len="med"/>
                    </a:lnB>
                    <a:solidFill>
                      <a:srgbClr val="F5F7FA"/>
                    </a:solidFill>
                  </a:tcPr>
                </a:tc>
                <a:tc>
                  <a:txBody>
                    <a:bodyPr/>
                    <a:lstStyle/>
                    <a:p>
                      <a:pPr indent="0" marL="0">
                        <a:buNone/>
                      </a:pPr>
                      <a:r>
                        <a:rPr lang="en-US" sz="1100" dirty="0">
                          <a:solidFill>
                            <a:srgbClr val="1B2A4A"/>
                          </a:solidFill>
                          <a:latin typeface="Calibri" pitchFamily="34" charset="0"/>
                          <a:ea typeface="Calibri" pitchFamily="34" charset="-122"/>
                          <a:cs typeface="Calibri" pitchFamily="34" charset="-120"/>
                        </a:rPr>
                        <a:t>1080p以上（フルHDカメラ）</a:t>
                      </a:r>
                      <a:endParaRPr lang="en-US" sz="1100" dirty="0">
                        <a:latin typeface="Calibri" charset="0"/>
                        <a:ea typeface="Calibri" charset="0"/>
                        <a:cs typeface="Calibri" charset="0"/>
                      </a:endParaRPr>
                    </a:p>
                  </a:txBody>
                  <a:tcPr marL="91440" marR="91440" marT="45720" marB="45720" anchor="ctr">
                    <a:lnL w="6350" cap="flat" cmpd="sng" algn="ctr">
                      <a:solidFill>
                        <a:srgbClr val="CFD8DC"/>
                      </a:solidFill>
                      <a:prstDash val="solid"/>
                      <a:round/>
                      <a:headEnd type="none" w="med" len="med"/>
                      <a:tailEnd type="none" w="med" len="med"/>
                    </a:lnL>
                    <a:lnR w="6350" cap="flat" cmpd="sng" algn="ctr">
                      <a:solidFill>
                        <a:srgbClr val="CFD8DC"/>
                      </a:solidFill>
                      <a:prstDash val="solid"/>
                      <a:round/>
                      <a:headEnd type="none" w="med" len="med"/>
                      <a:tailEnd type="none" w="med" len="med"/>
                    </a:lnR>
                    <a:lnT w="6350" cap="flat" cmpd="sng" algn="ctr">
                      <a:solidFill>
                        <a:srgbClr val="CFD8DC"/>
                      </a:solidFill>
                      <a:prstDash val="solid"/>
                      <a:round/>
                      <a:headEnd type="none" w="med" len="med"/>
                      <a:tailEnd type="none" w="med" len="med"/>
                    </a:lnT>
                    <a:lnB w="6350" cap="flat" cmpd="sng" algn="ctr">
                      <a:solidFill>
                        <a:srgbClr val="CFD8DC"/>
                      </a:solidFill>
                      <a:prstDash val="solid"/>
                      <a:round/>
                      <a:headEnd type="none" w="med" len="med"/>
                      <a:tailEnd type="none" w="med" len="med"/>
                    </a:lnB>
                    <a:solidFill>
                      <a:srgbClr val="F5F7FA"/>
                    </a:solidFill>
                  </a:tcPr>
                </a:tc>
              </a:tr>
              <a:tr h="347472">
                <a:tc>
                  <a:txBody>
                    <a:bodyPr/>
                    <a:lstStyle/>
                    <a:p>
                      <a:pPr algn="ctr" indent="0" marL="0">
                        <a:buNone/>
                      </a:pPr>
                      <a:r>
                        <a:rPr lang="en-US" sz="1100" b="1" dirty="0">
                          <a:solidFill>
                            <a:srgbClr val="1B2A4A"/>
                          </a:solidFill>
                          <a:latin typeface="Calibri" pitchFamily="34" charset="0"/>
                          <a:ea typeface="Calibri" pitchFamily="34" charset="-122"/>
                          <a:cs typeface="Calibri" pitchFamily="34" charset="-120"/>
                        </a:rPr>
                        <a:t>AI機能</a:t>
                      </a:r>
                      <a:endParaRPr lang="en-US" sz="1100" dirty="0">
                        <a:latin typeface="Calibri" charset="0"/>
                        <a:ea typeface="Calibri" charset="0"/>
                        <a:cs typeface="Calibri" charset="0"/>
                      </a:endParaRPr>
                    </a:p>
                  </a:txBody>
                  <a:tcPr marL="91440" marR="91440" marT="45720" marB="45720" anchor="ctr">
                    <a:lnL w="6350" cap="flat" cmpd="sng" algn="ctr">
                      <a:solidFill>
                        <a:srgbClr val="CFD8DC"/>
                      </a:solidFill>
                      <a:prstDash val="solid"/>
                      <a:round/>
                      <a:headEnd type="none" w="med" len="med"/>
                      <a:tailEnd type="none" w="med" len="med"/>
                    </a:lnL>
                    <a:lnR w="6350" cap="flat" cmpd="sng" algn="ctr">
                      <a:solidFill>
                        <a:srgbClr val="CFD8DC"/>
                      </a:solidFill>
                      <a:prstDash val="solid"/>
                      <a:round/>
                      <a:headEnd type="none" w="med" len="med"/>
                      <a:tailEnd type="none" w="med" len="med"/>
                    </a:lnR>
                    <a:lnT w="6350" cap="flat" cmpd="sng" algn="ctr">
                      <a:solidFill>
                        <a:srgbClr val="CFD8DC"/>
                      </a:solidFill>
                      <a:prstDash val="solid"/>
                      <a:round/>
                      <a:headEnd type="none" w="med" len="med"/>
                      <a:tailEnd type="none" w="med" len="med"/>
                    </a:lnT>
                    <a:lnB w="6350" cap="flat" cmpd="sng" algn="ctr">
                      <a:solidFill>
                        <a:srgbClr val="CFD8DC"/>
                      </a:solidFill>
                      <a:prstDash val="solid"/>
                      <a:round/>
                      <a:headEnd type="none" w="med" len="med"/>
                      <a:tailEnd type="none" w="med" len="med"/>
                    </a:lnB>
                    <a:solidFill>
                      <a:srgbClr val="FFFFFF"/>
                    </a:solidFill>
                  </a:tcPr>
                </a:tc>
                <a:tc>
                  <a:txBody>
                    <a:bodyPr/>
                    <a:lstStyle/>
                    <a:p>
                      <a:pPr indent="0" marL="0">
                        <a:buNone/>
                      </a:pPr>
                      <a:r>
                        <a:rPr lang="en-US" sz="1100" dirty="0">
                          <a:solidFill>
                            <a:srgbClr val="1B2A4A"/>
                          </a:solidFill>
                          <a:latin typeface="Calibri" pitchFamily="34" charset="0"/>
                          <a:ea typeface="Calibri" pitchFamily="34" charset="-122"/>
                          <a:cs typeface="Calibri" pitchFamily="34" charset="-120"/>
                        </a:rPr>
                        <a:t>基本的なChromeOS機能</a:t>
                      </a:r>
                      <a:endParaRPr lang="en-US" sz="1100" dirty="0">
                        <a:latin typeface="Calibri" charset="0"/>
                        <a:ea typeface="Calibri" charset="0"/>
                        <a:cs typeface="Calibri" charset="0"/>
                      </a:endParaRPr>
                    </a:p>
                  </a:txBody>
                  <a:tcPr marL="91440" marR="91440" marT="45720" marB="45720" anchor="ctr">
                    <a:lnL w="6350" cap="flat" cmpd="sng" algn="ctr">
                      <a:solidFill>
                        <a:srgbClr val="CFD8DC"/>
                      </a:solidFill>
                      <a:prstDash val="solid"/>
                      <a:round/>
                      <a:headEnd type="none" w="med" len="med"/>
                      <a:tailEnd type="none" w="med" len="med"/>
                    </a:lnL>
                    <a:lnR w="6350" cap="flat" cmpd="sng" algn="ctr">
                      <a:solidFill>
                        <a:srgbClr val="CFD8DC"/>
                      </a:solidFill>
                      <a:prstDash val="solid"/>
                      <a:round/>
                      <a:headEnd type="none" w="med" len="med"/>
                      <a:tailEnd type="none" w="med" len="med"/>
                    </a:lnR>
                    <a:lnT w="6350" cap="flat" cmpd="sng" algn="ctr">
                      <a:solidFill>
                        <a:srgbClr val="CFD8DC"/>
                      </a:solidFill>
                      <a:prstDash val="solid"/>
                      <a:round/>
                      <a:headEnd type="none" w="med" len="med"/>
                      <a:tailEnd type="none" w="med" len="med"/>
                    </a:lnT>
                    <a:lnB w="6350" cap="flat" cmpd="sng" algn="ctr">
                      <a:solidFill>
                        <a:srgbClr val="CFD8DC"/>
                      </a:solidFill>
                      <a:prstDash val="solid"/>
                      <a:round/>
                      <a:headEnd type="none" w="med" len="med"/>
                      <a:tailEnd type="none" w="med" len="med"/>
                    </a:lnB>
                    <a:solidFill>
                      <a:srgbClr val="FFFFFF"/>
                    </a:solidFill>
                  </a:tcPr>
                </a:tc>
                <a:tc>
                  <a:txBody>
                    <a:bodyPr/>
                    <a:lstStyle/>
                    <a:p>
                      <a:pPr indent="0" marL="0">
                        <a:buNone/>
                      </a:pPr>
                      <a:r>
                        <a:rPr lang="en-US" sz="1100" dirty="0">
                          <a:solidFill>
                            <a:srgbClr val="1B2A4A"/>
                          </a:solidFill>
                          <a:latin typeface="Calibri" pitchFamily="34" charset="0"/>
                          <a:ea typeface="Calibri" pitchFamily="34" charset="-122"/>
                          <a:cs typeface="Calibri" pitchFamily="34" charset="-120"/>
                        </a:rPr>
                        <a:t>Google AI搭載（消しゴムマジック等）</a:t>
                      </a:r>
                      <a:endParaRPr lang="en-US" sz="1100" dirty="0">
                        <a:latin typeface="Calibri" charset="0"/>
                        <a:ea typeface="Calibri" charset="0"/>
                        <a:cs typeface="Calibri" charset="0"/>
                      </a:endParaRPr>
                    </a:p>
                  </a:txBody>
                  <a:tcPr marL="91440" marR="91440" marT="45720" marB="45720" anchor="ctr">
                    <a:lnL w="6350" cap="flat" cmpd="sng" algn="ctr">
                      <a:solidFill>
                        <a:srgbClr val="CFD8DC"/>
                      </a:solidFill>
                      <a:prstDash val="solid"/>
                      <a:round/>
                      <a:headEnd type="none" w="med" len="med"/>
                      <a:tailEnd type="none" w="med" len="med"/>
                    </a:lnL>
                    <a:lnR w="6350" cap="flat" cmpd="sng" algn="ctr">
                      <a:solidFill>
                        <a:srgbClr val="CFD8DC"/>
                      </a:solidFill>
                      <a:prstDash val="solid"/>
                      <a:round/>
                      <a:headEnd type="none" w="med" len="med"/>
                      <a:tailEnd type="none" w="med" len="med"/>
                    </a:lnR>
                    <a:lnT w="6350" cap="flat" cmpd="sng" algn="ctr">
                      <a:solidFill>
                        <a:srgbClr val="CFD8DC"/>
                      </a:solidFill>
                      <a:prstDash val="solid"/>
                      <a:round/>
                      <a:headEnd type="none" w="med" len="med"/>
                      <a:tailEnd type="none" w="med" len="med"/>
                    </a:lnT>
                    <a:lnB w="6350" cap="flat" cmpd="sng" algn="ctr">
                      <a:solidFill>
                        <a:srgbClr val="CFD8DC"/>
                      </a:solidFill>
                      <a:prstDash val="solid"/>
                      <a:round/>
                      <a:headEnd type="none" w="med" len="med"/>
                      <a:tailEnd type="none" w="med" len="med"/>
                    </a:lnB>
                    <a:solidFill>
                      <a:srgbClr val="FFFFFF"/>
                    </a:solidFill>
                  </a:tcPr>
                </a:tc>
              </a:tr>
              <a:tr h="347472">
                <a:tc>
                  <a:txBody>
                    <a:bodyPr/>
                    <a:lstStyle/>
                    <a:p>
                      <a:pPr algn="ctr" indent="0" marL="0">
                        <a:buNone/>
                      </a:pPr>
                      <a:r>
                        <a:rPr lang="en-US" sz="1100" b="1" dirty="0">
                          <a:solidFill>
                            <a:srgbClr val="1B2A4A"/>
                          </a:solidFill>
                          <a:latin typeface="Calibri" pitchFamily="34" charset="0"/>
                          <a:ea typeface="Calibri" pitchFamily="34" charset="-122"/>
                          <a:cs typeface="Calibri" pitchFamily="34" charset="-120"/>
                        </a:rPr>
                        <a:t>価格帯</a:t>
                      </a:r>
                      <a:endParaRPr lang="en-US" sz="1100" dirty="0">
                        <a:latin typeface="Calibri" charset="0"/>
                        <a:ea typeface="Calibri" charset="0"/>
                        <a:cs typeface="Calibri" charset="0"/>
                      </a:endParaRPr>
                    </a:p>
                  </a:txBody>
                  <a:tcPr marL="91440" marR="91440" marT="45720" marB="45720" anchor="ctr">
                    <a:lnL w="6350" cap="flat" cmpd="sng" algn="ctr">
                      <a:solidFill>
                        <a:srgbClr val="CFD8DC"/>
                      </a:solidFill>
                      <a:prstDash val="solid"/>
                      <a:round/>
                      <a:headEnd type="none" w="med" len="med"/>
                      <a:tailEnd type="none" w="med" len="med"/>
                    </a:lnL>
                    <a:lnR w="6350" cap="flat" cmpd="sng" algn="ctr">
                      <a:solidFill>
                        <a:srgbClr val="CFD8DC"/>
                      </a:solidFill>
                      <a:prstDash val="solid"/>
                      <a:round/>
                      <a:headEnd type="none" w="med" len="med"/>
                      <a:tailEnd type="none" w="med" len="med"/>
                    </a:lnR>
                    <a:lnT w="6350" cap="flat" cmpd="sng" algn="ctr">
                      <a:solidFill>
                        <a:srgbClr val="CFD8DC"/>
                      </a:solidFill>
                      <a:prstDash val="solid"/>
                      <a:round/>
                      <a:headEnd type="none" w="med" len="med"/>
                      <a:tailEnd type="none" w="med" len="med"/>
                    </a:lnT>
                    <a:lnB w="6350" cap="flat" cmpd="sng" algn="ctr">
                      <a:solidFill>
                        <a:srgbClr val="CFD8DC"/>
                      </a:solidFill>
                      <a:prstDash val="solid"/>
                      <a:round/>
                      <a:headEnd type="none" w="med" len="med"/>
                      <a:tailEnd type="none" w="med" len="med"/>
                    </a:lnB>
                    <a:solidFill>
                      <a:srgbClr val="F5F7FA"/>
                    </a:solidFill>
                  </a:tcPr>
                </a:tc>
                <a:tc>
                  <a:txBody>
                    <a:bodyPr/>
                    <a:lstStyle/>
                    <a:p>
                      <a:pPr indent="0" marL="0">
                        <a:buNone/>
                      </a:pPr>
                      <a:r>
                        <a:rPr lang="en-US" sz="1100" dirty="0">
                          <a:solidFill>
                            <a:srgbClr val="1B2A4A"/>
                          </a:solidFill>
                          <a:latin typeface="Calibri" pitchFamily="34" charset="0"/>
                          <a:ea typeface="Calibri" pitchFamily="34" charset="-122"/>
                          <a:cs typeface="Calibri" pitchFamily="34" charset="-120"/>
                        </a:rPr>
                        <a:t>2万〜5万円</a:t>
                      </a:r>
                      <a:endParaRPr lang="en-US" sz="1100" dirty="0">
                        <a:latin typeface="Calibri" charset="0"/>
                        <a:ea typeface="Calibri" charset="0"/>
                        <a:cs typeface="Calibri" charset="0"/>
                      </a:endParaRPr>
                    </a:p>
                  </a:txBody>
                  <a:tcPr marL="91440" marR="91440" marT="45720" marB="45720" anchor="ctr">
                    <a:lnL w="6350" cap="flat" cmpd="sng" algn="ctr">
                      <a:solidFill>
                        <a:srgbClr val="CFD8DC"/>
                      </a:solidFill>
                      <a:prstDash val="solid"/>
                      <a:round/>
                      <a:headEnd type="none" w="med" len="med"/>
                      <a:tailEnd type="none" w="med" len="med"/>
                    </a:lnL>
                    <a:lnR w="6350" cap="flat" cmpd="sng" algn="ctr">
                      <a:solidFill>
                        <a:srgbClr val="CFD8DC"/>
                      </a:solidFill>
                      <a:prstDash val="solid"/>
                      <a:round/>
                      <a:headEnd type="none" w="med" len="med"/>
                      <a:tailEnd type="none" w="med" len="med"/>
                    </a:lnR>
                    <a:lnT w="6350" cap="flat" cmpd="sng" algn="ctr">
                      <a:solidFill>
                        <a:srgbClr val="CFD8DC"/>
                      </a:solidFill>
                      <a:prstDash val="solid"/>
                      <a:round/>
                      <a:headEnd type="none" w="med" len="med"/>
                      <a:tailEnd type="none" w="med" len="med"/>
                    </a:lnT>
                    <a:lnB w="6350" cap="flat" cmpd="sng" algn="ctr">
                      <a:solidFill>
                        <a:srgbClr val="CFD8DC"/>
                      </a:solidFill>
                      <a:prstDash val="solid"/>
                      <a:round/>
                      <a:headEnd type="none" w="med" len="med"/>
                      <a:tailEnd type="none" w="med" len="med"/>
                    </a:lnB>
                    <a:solidFill>
                      <a:srgbClr val="F5F7FA"/>
                    </a:solidFill>
                  </a:tcPr>
                </a:tc>
                <a:tc>
                  <a:txBody>
                    <a:bodyPr/>
                    <a:lstStyle/>
                    <a:p>
                      <a:pPr indent="0" marL="0">
                        <a:buNone/>
                      </a:pPr>
                      <a:r>
                        <a:rPr lang="en-US" sz="1100" dirty="0">
                          <a:solidFill>
                            <a:srgbClr val="1B2A4A"/>
                          </a:solidFill>
                          <a:latin typeface="Calibri" pitchFamily="34" charset="0"/>
                          <a:ea typeface="Calibri" pitchFamily="34" charset="-122"/>
                          <a:cs typeface="Calibri" pitchFamily="34" charset="-120"/>
                        </a:rPr>
                        <a:t>5万〜10万円</a:t>
                      </a:r>
                      <a:endParaRPr lang="en-US" sz="1100" dirty="0">
                        <a:latin typeface="Calibri" charset="0"/>
                        <a:ea typeface="Calibri" charset="0"/>
                        <a:cs typeface="Calibri" charset="0"/>
                      </a:endParaRPr>
                    </a:p>
                  </a:txBody>
                  <a:tcPr marL="91440" marR="91440" marT="45720" marB="45720" anchor="ctr">
                    <a:lnL w="6350" cap="flat" cmpd="sng" algn="ctr">
                      <a:solidFill>
                        <a:srgbClr val="CFD8DC"/>
                      </a:solidFill>
                      <a:prstDash val="solid"/>
                      <a:round/>
                      <a:headEnd type="none" w="med" len="med"/>
                      <a:tailEnd type="none" w="med" len="med"/>
                    </a:lnL>
                    <a:lnR w="6350" cap="flat" cmpd="sng" algn="ctr">
                      <a:solidFill>
                        <a:srgbClr val="CFD8DC"/>
                      </a:solidFill>
                      <a:prstDash val="solid"/>
                      <a:round/>
                      <a:headEnd type="none" w="med" len="med"/>
                      <a:tailEnd type="none" w="med" len="med"/>
                    </a:lnR>
                    <a:lnT w="6350" cap="flat" cmpd="sng" algn="ctr">
                      <a:solidFill>
                        <a:srgbClr val="CFD8DC"/>
                      </a:solidFill>
                      <a:prstDash val="solid"/>
                      <a:round/>
                      <a:headEnd type="none" w="med" len="med"/>
                      <a:tailEnd type="none" w="med" len="med"/>
                    </a:lnT>
                    <a:lnB w="6350" cap="flat" cmpd="sng" algn="ctr">
                      <a:solidFill>
                        <a:srgbClr val="CFD8DC"/>
                      </a:solidFill>
                      <a:prstDash val="solid"/>
                      <a:round/>
                      <a:headEnd type="none" w="med" len="med"/>
                      <a:tailEnd type="none" w="med" len="med"/>
                    </a:lnB>
                    <a:solidFill>
                      <a:srgbClr val="F5F7FA"/>
                    </a:solidFill>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6A1B9A"/>
          </a:solidFill>
          <a:ln/>
        </p:spPr>
      </p:sp>
      <p:pic>
        <p:nvPicPr>
          <p:cNvPr id="3" name="Image 0" descr="preencoded.png">    </p:cNvPr>
          <p:cNvPicPr>
            <a:picLocks noChangeAspect="1"/>
          </p:cNvPicPr>
          <p:nvPr/>
        </p:nvPicPr>
        <p:blipFill>
          <a:blip r:embed="rId1"/>
          <a:stretch>
            <a:fillRect/>
          </a:stretch>
        </p:blipFill>
        <p:spPr>
          <a:xfrm>
            <a:off x="640080" y="137160"/>
            <a:ext cx="457200" cy="457200"/>
          </a:xfrm>
          <a:prstGeom prst="rect">
            <a:avLst/>
          </a:prstGeom>
        </p:spPr>
      </p:pic>
      <p:sp>
        <p:nvSpPr>
          <p:cNvPr id="4" name="Text 1"/>
          <p:cNvSpPr/>
          <p:nvPr/>
        </p:nvSpPr>
        <p:spPr>
          <a:xfrm>
            <a:off x="1188720" y="91440"/>
            <a:ext cx="7315200" cy="640080"/>
          </a:xfrm>
          <a:prstGeom prst="rect">
            <a:avLst/>
          </a:prstGeom>
          <a:noFill/>
          <a:ln/>
        </p:spPr>
        <p:txBody>
          <a:bodyPr wrap="square" lIns="0" tIns="0" rIns="0" bIns="0" rtlCol="0" anchor="ctr"/>
          <a:lstStyle/>
          <a:p>
            <a:pPr indent="0" marL="0">
              <a:buNone/>
            </a:pPr>
            <a:r>
              <a:rPr lang="en-US" sz="2800" b="1" dirty="0">
                <a:solidFill>
                  <a:srgbClr val="FFFFFF"/>
                </a:solidFill>
                <a:latin typeface="Calibri" pitchFamily="34" charset="0"/>
                <a:ea typeface="Calibri" pitchFamily="34" charset="-122"/>
                <a:cs typeface="Calibri" pitchFamily="34" charset="-120"/>
              </a:rPr>
              <a:t>Chromebook Plusのメリット</a:t>
            </a:r>
            <a:endParaRPr lang="en-US" sz="2800" dirty="0"/>
          </a:p>
        </p:txBody>
      </p:sp>
      <p:sp>
        <p:nvSpPr>
          <p:cNvPr id="5" name="Shape 2"/>
          <p:cNvSpPr/>
          <p:nvPr/>
        </p:nvSpPr>
        <p:spPr>
          <a:xfrm>
            <a:off x="457200" y="1097280"/>
            <a:ext cx="8229600" cy="1097280"/>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6" name="Shape 3"/>
          <p:cNvSpPr/>
          <p:nvPr/>
        </p:nvSpPr>
        <p:spPr>
          <a:xfrm>
            <a:off x="457200" y="1097280"/>
            <a:ext cx="64008" cy="1097280"/>
          </a:xfrm>
          <a:prstGeom prst="rect">
            <a:avLst/>
          </a:prstGeom>
          <a:solidFill>
            <a:srgbClr val="1565C0"/>
          </a:solidFill>
          <a:ln/>
        </p:spPr>
      </p:sp>
      <p:pic>
        <p:nvPicPr>
          <p:cNvPr id="7" name="Image 1" descr="preencoded.png">    </p:cNvPr>
          <p:cNvPicPr>
            <a:picLocks noChangeAspect="1"/>
          </p:cNvPicPr>
          <p:nvPr/>
        </p:nvPicPr>
        <p:blipFill>
          <a:blip r:embed="rId2"/>
          <a:stretch>
            <a:fillRect/>
          </a:stretch>
        </p:blipFill>
        <p:spPr>
          <a:xfrm>
            <a:off x="777240" y="1325880"/>
            <a:ext cx="548640" cy="548640"/>
          </a:xfrm>
          <a:prstGeom prst="rect">
            <a:avLst/>
          </a:prstGeom>
        </p:spPr>
      </p:pic>
      <p:sp>
        <p:nvSpPr>
          <p:cNvPr id="8" name="Text 4"/>
          <p:cNvSpPr/>
          <p:nvPr/>
        </p:nvSpPr>
        <p:spPr>
          <a:xfrm>
            <a:off x="1508760" y="1188720"/>
            <a:ext cx="6858000" cy="320040"/>
          </a:xfrm>
          <a:prstGeom prst="rect">
            <a:avLst/>
          </a:prstGeom>
          <a:noFill/>
          <a:ln/>
        </p:spPr>
        <p:txBody>
          <a:bodyPr wrap="square" lIns="0" tIns="0" rIns="0" bIns="0" rtlCol="0" anchor="ctr"/>
          <a:lstStyle/>
          <a:p>
            <a:pPr indent="0" marL="0">
              <a:buNone/>
            </a:pPr>
            <a:r>
              <a:rPr lang="en-US" sz="1700" b="1" dirty="0">
                <a:solidFill>
                  <a:srgbClr val="1B2A4A"/>
                </a:solidFill>
                <a:latin typeface="Calibri" pitchFamily="34" charset="0"/>
                <a:ea typeface="Calibri" pitchFamily="34" charset="-122"/>
                <a:cs typeface="Calibri" pitchFamily="34" charset="-120"/>
              </a:rPr>
              <a:t>圧倒的なパフォーマンス</a:t>
            </a:r>
            <a:endParaRPr lang="en-US" sz="1700" dirty="0"/>
          </a:p>
        </p:txBody>
      </p:sp>
      <p:sp>
        <p:nvSpPr>
          <p:cNvPr id="9" name="Text 5"/>
          <p:cNvSpPr/>
          <p:nvPr/>
        </p:nvSpPr>
        <p:spPr>
          <a:xfrm>
            <a:off x="1508760" y="1554480"/>
            <a:ext cx="6858000" cy="548640"/>
          </a:xfrm>
          <a:prstGeom prst="rect">
            <a:avLst/>
          </a:prstGeom>
          <a:noFill/>
          <a:ln/>
        </p:spPr>
        <p:txBody>
          <a:bodyPr wrap="square" lIns="0" tIns="0" rIns="0" bIns="0" rtlCol="0" anchor="ctr"/>
          <a:lstStyle/>
          <a:p>
            <a:pPr indent="0" marL="0">
              <a:buNone/>
            </a:pPr>
            <a:r>
              <a:rPr lang="en-US" sz="1200" dirty="0">
                <a:solidFill>
                  <a:srgbClr val="37474F"/>
                </a:solidFill>
                <a:latin typeface="Calibri" pitchFamily="34" charset="0"/>
                <a:ea typeface="Calibri" pitchFamily="34" charset="-122"/>
                <a:cs typeface="Calibri" pitchFamily="34" charset="-120"/>
              </a:rPr>
              <a:t>最低8GB RAM・Intel Core i3以上を保証。複数タブを開いてもサクサク動き、Google Meetでのビデオ会議もストレスフリー。従来Chromebookの「もたつき」を完全に解消。</a:t>
            </a:r>
            <a:endParaRPr lang="en-US" sz="1200" dirty="0"/>
          </a:p>
        </p:txBody>
      </p:sp>
      <p:sp>
        <p:nvSpPr>
          <p:cNvPr id="10" name="Shape 6"/>
          <p:cNvSpPr/>
          <p:nvPr/>
        </p:nvSpPr>
        <p:spPr>
          <a:xfrm>
            <a:off x="457200" y="2377440"/>
            <a:ext cx="8229600" cy="1097280"/>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11" name="Shape 7"/>
          <p:cNvSpPr/>
          <p:nvPr/>
        </p:nvSpPr>
        <p:spPr>
          <a:xfrm>
            <a:off x="457200" y="2377440"/>
            <a:ext cx="64008" cy="1097280"/>
          </a:xfrm>
          <a:prstGeom prst="rect">
            <a:avLst/>
          </a:prstGeom>
          <a:solidFill>
            <a:srgbClr val="6A1B9A"/>
          </a:solidFill>
          <a:ln/>
        </p:spPr>
      </p:sp>
      <p:pic>
        <p:nvPicPr>
          <p:cNvPr id="12" name="Image 2" descr="preencoded.png">    </p:cNvPr>
          <p:cNvPicPr>
            <a:picLocks noChangeAspect="1"/>
          </p:cNvPicPr>
          <p:nvPr/>
        </p:nvPicPr>
        <p:blipFill>
          <a:blip r:embed="rId3"/>
          <a:stretch>
            <a:fillRect/>
          </a:stretch>
        </p:blipFill>
        <p:spPr>
          <a:xfrm>
            <a:off x="777240" y="2606040"/>
            <a:ext cx="548640" cy="548640"/>
          </a:xfrm>
          <a:prstGeom prst="rect">
            <a:avLst/>
          </a:prstGeom>
        </p:spPr>
      </p:pic>
      <p:sp>
        <p:nvSpPr>
          <p:cNvPr id="13" name="Text 8"/>
          <p:cNvSpPr/>
          <p:nvPr/>
        </p:nvSpPr>
        <p:spPr>
          <a:xfrm>
            <a:off x="1508760" y="2468880"/>
            <a:ext cx="6858000" cy="320040"/>
          </a:xfrm>
          <a:prstGeom prst="rect">
            <a:avLst/>
          </a:prstGeom>
          <a:noFill/>
          <a:ln/>
        </p:spPr>
        <p:txBody>
          <a:bodyPr wrap="square" lIns="0" tIns="0" rIns="0" bIns="0" rtlCol="0" anchor="ctr"/>
          <a:lstStyle/>
          <a:p>
            <a:pPr indent="0" marL="0">
              <a:buNone/>
            </a:pPr>
            <a:r>
              <a:rPr lang="en-US" sz="1700" b="1" dirty="0">
                <a:solidFill>
                  <a:srgbClr val="1B2A4A"/>
                </a:solidFill>
                <a:latin typeface="Calibri" pitchFamily="34" charset="0"/>
                <a:ea typeface="Calibri" pitchFamily="34" charset="-122"/>
                <a:cs typeface="Calibri" pitchFamily="34" charset="-120"/>
              </a:rPr>
              <a:t>Google AI機能が標準搭載</a:t>
            </a:r>
            <a:endParaRPr lang="en-US" sz="1700" dirty="0"/>
          </a:p>
        </p:txBody>
      </p:sp>
      <p:sp>
        <p:nvSpPr>
          <p:cNvPr id="14" name="Text 9"/>
          <p:cNvSpPr/>
          <p:nvPr/>
        </p:nvSpPr>
        <p:spPr>
          <a:xfrm>
            <a:off x="1508760" y="2834640"/>
            <a:ext cx="6858000" cy="548640"/>
          </a:xfrm>
          <a:prstGeom prst="rect">
            <a:avLst/>
          </a:prstGeom>
          <a:noFill/>
          <a:ln/>
        </p:spPr>
        <p:txBody>
          <a:bodyPr wrap="square" lIns="0" tIns="0" rIns="0" bIns="0" rtlCol="0" anchor="ctr"/>
          <a:lstStyle/>
          <a:p>
            <a:pPr indent="0" marL="0">
              <a:buNone/>
            </a:pPr>
            <a:r>
              <a:rPr lang="en-US" sz="1200" dirty="0">
                <a:solidFill>
                  <a:srgbClr val="37474F"/>
                </a:solidFill>
                <a:latin typeface="Calibri" pitchFamily="34" charset="0"/>
                <a:ea typeface="Calibri" pitchFamily="34" charset="-122"/>
                <a:cs typeface="Calibri" pitchFamily="34" charset="-120"/>
              </a:rPr>
              <a:t>写真の「消しゴムマジック」でいらないものをワンタップ削除。AIによる文章作成支援「Help me write」、ビデオ通話の背景ぼかしなど、AIの恩恵をすぐに体験できる。</a:t>
            </a:r>
            <a:endParaRPr lang="en-US" sz="1200" dirty="0"/>
          </a:p>
        </p:txBody>
      </p:sp>
      <p:sp>
        <p:nvSpPr>
          <p:cNvPr id="15" name="Shape 10"/>
          <p:cNvSpPr/>
          <p:nvPr/>
        </p:nvSpPr>
        <p:spPr>
          <a:xfrm>
            <a:off x="457200" y="3657600"/>
            <a:ext cx="8229600" cy="1097280"/>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16" name="Shape 11"/>
          <p:cNvSpPr/>
          <p:nvPr/>
        </p:nvSpPr>
        <p:spPr>
          <a:xfrm>
            <a:off x="457200" y="3657600"/>
            <a:ext cx="64008" cy="1097280"/>
          </a:xfrm>
          <a:prstGeom prst="rect">
            <a:avLst/>
          </a:prstGeom>
          <a:solidFill>
            <a:srgbClr val="00897B"/>
          </a:solidFill>
          <a:ln/>
        </p:spPr>
      </p:sp>
      <p:pic>
        <p:nvPicPr>
          <p:cNvPr id="17" name="Image 3" descr="preencoded.png">    </p:cNvPr>
          <p:cNvPicPr>
            <a:picLocks noChangeAspect="1"/>
          </p:cNvPicPr>
          <p:nvPr/>
        </p:nvPicPr>
        <p:blipFill>
          <a:blip r:embed="rId4"/>
          <a:stretch>
            <a:fillRect/>
          </a:stretch>
        </p:blipFill>
        <p:spPr>
          <a:xfrm>
            <a:off x="777240" y="3886200"/>
            <a:ext cx="548640" cy="548640"/>
          </a:xfrm>
          <a:prstGeom prst="rect">
            <a:avLst/>
          </a:prstGeom>
        </p:spPr>
      </p:pic>
      <p:sp>
        <p:nvSpPr>
          <p:cNvPr id="18" name="Text 12"/>
          <p:cNvSpPr/>
          <p:nvPr/>
        </p:nvSpPr>
        <p:spPr>
          <a:xfrm>
            <a:off x="1508760" y="3749040"/>
            <a:ext cx="6858000" cy="320040"/>
          </a:xfrm>
          <a:prstGeom prst="rect">
            <a:avLst/>
          </a:prstGeom>
          <a:noFill/>
          <a:ln/>
        </p:spPr>
        <p:txBody>
          <a:bodyPr wrap="square" lIns="0" tIns="0" rIns="0" bIns="0" rtlCol="0" anchor="ctr"/>
          <a:lstStyle/>
          <a:p>
            <a:pPr indent="0" marL="0">
              <a:buNone/>
            </a:pPr>
            <a:r>
              <a:rPr lang="en-US" sz="1700" b="1" dirty="0">
                <a:solidFill>
                  <a:srgbClr val="1B2A4A"/>
                </a:solidFill>
                <a:latin typeface="Calibri" pitchFamily="34" charset="0"/>
                <a:ea typeface="Calibri" pitchFamily="34" charset="-122"/>
                <a:cs typeface="Calibri" pitchFamily="34" charset="-120"/>
              </a:rPr>
              <a:t>高品質なビデオ通話体験</a:t>
            </a:r>
            <a:endParaRPr lang="en-US" sz="1700" dirty="0"/>
          </a:p>
        </p:txBody>
      </p:sp>
      <p:sp>
        <p:nvSpPr>
          <p:cNvPr id="19" name="Text 13"/>
          <p:cNvSpPr/>
          <p:nvPr/>
        </p:nvSpPr>
        <p:spPr>
          <a:xfrm>
            <a:off x="1508760" y="4114800"/>
            <a:ext cx="6858000" cy="548640"/>
          </a:xfrm>
          <a:prstGeom prst="rect">
            <a:avLst/>
          </a:prstGeom>
          <a:noFill/>
          <a:ln/>
        </p:spPr>
        <p:txBody>
          <a:bodyPr wrap="square" lIns="0" tIns="0" rIns="0" bIns="0" rtlCol="0" anchor="ctr"/>
          <a:lstStyle/>
          <a:p>
            <a:pPr indent="0" marL="0">
              <a:buNone/>
            </a:pPr>
            <a:r>
              <a:rPr lang="en-US" sz="1200" dirty="0">
                <a:solidFill>
                  <a:srgbClr val="37474F"/>
                </a:solidFill>
                <a:latin typeface="Calibri" pitchFamily="34" charset="0"/>
                <a:ea typeface="Calibri" pitchFamily="34" charset="-122"/>
                <a:cs typeface="Calibri" pitchFamily="34" charset="-120"/>
              </a:rPr>
              <a:t>1080pフルHDカメラ搭載が必須条件。リモートワークやオンライン授業で映りがクリアに。AIノイズキャンセリングでどこでもプロフェッショナルな通話品質を実現。</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6A1B9A"/>
          </a:solidFill>
          <a:ln/>
        </p:spPr>
      </p:sp>
      <p:pic>
        <p:nvPicPr>
          <p:cNvPr id="3" name="Image 0" descr="preencoded.png">    </p:cNvPr>
          <p:cNvPicPr>
            <a:picLocks noChangeAspect="1"/>
          </p:cNvPicPr>
          <p:nvPr/>
        </p:nvPicPr>
        <p:blipFill>
          <a:blip r:embed="rId1"/>
          <a:stretch>
            <a:fillRect/>
          </a:stretch>
        </p:blipFill>
        <p:spPr>
          <a:xfrm>
            <a:off x="640080" y="137160"/>
            <a:ext cx="457200" cy="457200"/>
          </a:xfrm>
          <a:prstGeom prst="rect">
            <a:avLst/>
          </a:prstGeom>
        </p:spPr>
      </p:pic>
      <p:sp>
        <p:nvSpPr>
          <p:cNvPr id="4" name="Text 1"/>
          <p:cNvSpPr/>
          <p:nvPr/>
        </p:nvSpPr>
        <p:spPr>
          <a:xfrm>
            <a:off x="1188720" y="91440"/>
            <a:ext cx="7315200" cy="640080"/>
          </a:xfrm>
          <a:prstGeom prst="rect">
            <a:avLst/>
          </a:prstGeom>
          <a:noFill/>
          <a:ln/>
        </p:spPr>
        <p:txBody>
          <a:bodyPr wrap="square" lIns="0" tIns="0" rIns="0" bIns="0" rtlCol="0" anchor="ctr"/>
          <a:lstStyle/>
          <a:p>
            <a:pPr indent="0" marL="0">
              <a:buNone/>
            </a:pPr>
            <a:r>
              <a:rPr lang="en-US" sz="2800" b="1" dirty="0">
                <a:solidFill>
                  <a:srgbClr val="FFFFFF"/>
                </a:solidFill>
                <a:latin typeface="Calibri" pitchFamily="34" charset="0"/>
                <a:ea typeface="Calibri" pitchFamily="34" charset="-122"/>
                <a:cs typeface="Calibri" pitchFamily="34" charset="-120"/>
              </a:rPr>
              <a:t>Chromebook Plusのメリット（続き）</a:t>
            </a:r>
            <a:endParaRPr lang="en-US" sz="2800" dirty="0"/>
          </a:p>
        </p:txBody>
      </p:sp>
      <p:sp>
        <p:nvSpPr>
          <p:cNvPr id="5" name="Shape 2"/>
          <p:cNvSpPr/>
          <p:nvPr/>
        </p:nvSpPr>
        <p:spPr>
          <a:xfrm>
            <a:off x="457200" y="1097280"/>
            <a:ext cx="8229600" cy="1097280"/>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6" name="Shape 3"/>
          <p:cNvSpPr/>
          <p:nvPr/>
        </p:nvSpPr>
        <p:spPr>
          <a:xfrm>
            <a:off x="457200" y="1097280"/>
            <a:ext cx="64008" cy="1097280"/>
          </a:xfrm>
          <a:prstGeom prst="rect">
            <a:avLst/>
          </a:prstGeom>
          <a:solidFill>
            <a:srgbClr val="F57C00"/>
          </a:solidFill>
          <a:ln/>
        </p:spPr>
      </p:sp>
      <p:pic>
        <p:nvPicPr>
          <p:cNvPr id="7" name="Image 1" descr="preencoded.png">    </p:cNvPr>
          <p:cNvPicPr>
            <a:picLocks noChangeAspect="1"/>
          </p:cNvPicPr>
          <p:nvPr/>
        </p:nvPicPr>
        <p:blipFill>
          <a:blip r:embed="rId2"/>
          <a:stretch>
            <a:fillRect/>
          </a:stretch>
        </p:blipFill>
        <p:spPr>
          <a:xfrm>
            <a:off x="777240" y="1325880"/>
            <a:ext cx="548640" cy="548640"/>
          </a:xfrm>
          <a:prstGeom prst="rect">
            <a:avLst/>
          </a:prstGeom>
        </p:spPr>
      </p:pic>
      <p:sp>
        <p:nvSpPr>
          <p:cNvPr id="8" name="Text 4"/>
          <p:cNvSpPr/>
          <p:nvPr/>
        </p:nvSpPr>
        <p:spPr>
          <a:xfrm>
            <a:off x="1508760" y="1188720"/>
            <a:ext cx="6858000" cy="320040"/>
          </a:xfrm>
          <a:prstGeom prst="rect">
            <a:avLst/>
          </a:prstGeom>
          <a:noFill/>
          <a:ln/>
        </p:spPr>
        <p:txBody>
          <a:bodyPr wrap="square" lIns="0" tIns="0" rIns="0" bIns="0" rtlCol="0" anchor="ctr"/>
          <a:lstStyle/>
          <a:p>
            <a:pPr indent="0" marL="0">
              <a:buNone/>
            </a:pPr>
            <a:r>
              <a:rPr lang="en-US" sz="1700" b="1" dirty="0">
                <a:solidFill>
                  <a:srgbClr val="1B2A4A"/>
                </a:solidFill>
                <a:latin typeface="Calibri" pitchFamily="34" charset="0"/>
                <a:ea typeface="Calibri" pitchFamily="34" charset="-122"/>
                <a:cs typeface="Calibri" pitchFamily="34" charset="-120"/>
              </a:rPr>
              <a:t>高品質ディスプレイ（FHD IPS以上）</a:t>
            </a:r>
            <a:endParaRPr lang="en-US" sz="1700" dirty="0"/>
          </a:p>
        </p:txBody>
      </p:sp>
      <p:sp>
        <p:nvSpPr>
          <p:cNvPr id="9" name="Text 5"/>
          <p:cNvSpPr/>
          <p:nvPr/>
        </p:nvSpPr>
        <p:spPr>
          <a:xfrm>
            <a:off x="1508760" y="1554480"/>
            <a:ext cx="6858000" cy="548640"/>
          </a:xfrm>
          <a:prstGeom prst="rect">
            <a:avLst/>
          </a:prstGeom>
          <a:noFill/>
          <a:ln/>
        </p:spPr>
        <p:txBody>
          <a:bodyPr wrap="square" lIns="0" tIns="0" rIns="0" bIns="0" rtlCol="0" anchor="ctr"/>
          <a:lstStyle/>
          <a:p>
            <a:pPr indent="0" marL="0">
              <a:buNone/>
            </a:pPr>
            <a:r>
              <a:rPr lang="en-US" sz="1200" dirty="0">
                <a:solidFill>
                  <a:srgbClr val="37474F"/>
                </a:solidFill>
                <a:latin typeface="Calibri" pitchFamily="34" charset="0"/>
                <a:ea typeface="Calibri" pitchFamily="34" charset="-122"/>
                <a:cs typeface="Calibri" pitchFamily="34" charset="-120"/>
              </a:rPr>
              <a:t>フルHD IPS液晶が最低基準。テキストはくっきり、写真は色鮮やか。従来モデルのHD液晶との差は一目瞭然で、長時間の作業でも目が疲れにくい。</a:t>
            </a:r>
            <a:endParaRPr lang="en-US" sz="1200" dirty="0"/>
          </a:p>
        </p:txBody>
      </p:sp>
      <p:sp>
        <p:nvSpPr>
          <p:cNvPr id="10" name="Shape 6"/>
          <p:cNvSpPr/>
          <p:nvPr/>
        </p:nvSpPr>
        <p:spPr>
          <a:xfrm>
            <a:off x="457200" y="2377440"/>
            <a:ext cx="8229600" cy="1097280"/>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11" name="Shape 7"/>
          <p:cNvSpPr/>
          <p:nvPr/>
        </p:nvSpPr>
        <p:spPr>
          <a:xfrm>
            <a:off x="457200" y="2377440"/>
            <a:ext cx="64008" cy="1097280"/>
          </a:xfrm>
          <a:prstGeom prst="rect">
            <a:avLst/>
          </a:prstGeom>
          <a:solidFill>
            <a:srgbClr val="1565C0"/>
          </a:solidFill>
          <a:ln/>
        </p:spPr>
      </p:sp>
      <p:pic>
        <p:nvPicPr>
          <p:cNvPr id="12" name="Image 2" descr="preencoded.png">    </p:cNvPr>
          <p:cNvPicPr>
            <a:picLocks noChangeAspect="1"/>
          </p:cNvPicPr>
          <p:nvPr/>
        </p:nvPicPr>
        <p:blipFill>
          <a:blip r:embed="rId3"/>
          <a:stretch>
            <a:fillRect/>
          </a:stretch>
        </p:blipFill>
        <p:spPr>
          <a:xfrm>
            <a:off x="777240" y="2606040"/>
            <a:ext cx="548640" cy="548640"/>
          </a:xfrm>
          <a:prstGeom prst="rect">
            <a:avLst/>
          </a:prstGeom>
        </p:spPr>
      </p:pic>
      <p:sp>
        <p:nvSpPr>
          <p:cNvPr id="13" name="Text 8"/>
          <p:cNvSpPr/>
          <p:nvPr/>
        </p:nvSpPr>
        <p:spPr>
          <a:xfrm>
            <a:off x="1508760" y="2468880"/>
            <a:ext cx="6858000" cy="320040"/>
          </a:xfrm>
          <a:prstGeom prst="rect">
            <a:avLst/>
          </a:prstGeom>
          <a:noFill/>
          <a:ln/>
        </p:spPr>
        <p:txBody>
          <a:bodyPr wrap="square" lIns="0" tIns="0" rIns="0" bIns="0" rtlCol="0" anchor="ctr"/>
          <a:lstStyle/>
          <a:p>
            <a:pPr indent="0" marL="0">
              <a:buNone/>
            </a:pPr>
            <a:r>
              <a:rPr lang="en-US" sz="1700" b="1" dirty="0">
                <a:solidFill>
                  <a:srgbClr val="1B2A4A"/>
                </a:solidFill>
                <a:latin typeface="Calibri" pitchFamily="34" charset="0"/>
                <a:ea typeface="Calibri" pitchFamily="34" charset="-122"/>
                <a:cs typeface="Calibri" pitchFamily="34" charset="-120"/>
              </a:rPr>
              <a:t>大容量ストレージ（128GB以上）</a:t>
            </a:r>
            <a:endParaRPr lang="en-US" sz="1700" dirty="0"/>
          </a:p>
        </p:txBody>
      </p:sp>
      <p:sp>
        <p:nvSpPr>
          <p:cNvPr id="14" name="Text 9"/>
          <p:cNvSpPr/>
          <p:nvPr/>
        </p:nvSpPr>
        <p:spPr>
          <a:xfrm>
            <a:off x="1508760" y="2834640"/>
            <a:ext cx="6858000" cy="548640"/>
          </a:xfrm>
          <a:prstGeom prst="rect">
            <a:avLst/>
          </a:prstGeom>
          <a:noFill/>
          <a:ln/>
        </p:spPr>
        <p:txBody>
          <a:bodyPr wrap="square" lIns="0" tIns="0" rIns="0" bIns="0" rtlCol="0" anchor="ctr"/>
          <a:lstStyle/>
          <a:p>
            <a:pPr indent="0" marL="0">
              <a:buNone/>
            </a:pPr>
            <a:r>
              <a:rPr lang="en-US" sz="1200" dirty="0">
                <a:solidFill>
                  <a:srgbClr val="37474F"/>
                </a:solidFill>
                <a:latin typeface="Calibri" pitchFamily="34" charset="0"/>
                <a:ea typeface="Calibri" pitchFamily="34" charset="-122"/>
                <a:cs typeface="Calibri" pitchFamily="34" charset="-120"/>
              </a:rPr>
              <a:t>128GB以上のUFS/NVMeストレージを搭載。Androidアプリ、Linux環境、オフラインファイルも余裕を持って保存。「容量が足りない」ストレスから解放される。</a:t>
            </a:r>
            <a:endParaRPr lang="en-US" sz="1200" dirty="0"/>
          </a:p>
        </p:txBody>
      </p:sp>
      <p:sp>
        <p:nvSpPr>
          <p:cNvPr id="15" name="Shape 10"/>
          <p:cNvSpPr/>
          <p:nvPr/>
        </p:nvSpPr>
        <p:spPr>
          <a:xfrm>
            <a:off x="457200" y="3657600"/>
            <a:ext cx="8229600" cy="1097280"/>
          </a:xfrm>
          <a:prstGeom prst="rect">
            <a:avLst/>
          </a:prstGeom>
          <a:solidFill>
            <a:srgbClr val="FFFFFF"/>
          </a:solidFill>
          <a:ln/>
          <a:effectLst>
            <a:outerShdw sx="100000" sy="100000" kx="0" ky="0" algn="bl" rotWithShape="0" blurRad="101600" dist="38100" dir="8100000">
              <a:srgbClr val="000000">
                <a:alpha val="12000"/>
              </a:srgbClr>
            </a:outerShdw>
          </a:effectLst>
        </p:spPr>
      </p:sp>
      <p:sp>
        <p:nvSpPr>
          <p:cNvPr id="16" name="Shape 11"/>
          <p:cNvSpPr/>
          <p:nvPr/>
        </p:nvSpPr>
        <p:spPr>
          <a:xfrm>
            <a:off x="457200" y="3657600"/>
            <a:ext cx="64008" cy="1097280"/>
          </a:xfrm>
          <a:prstGeom prst="rect">
            <a:avLst/>
          </a:prstGeom>
          <a:solidFill>
            <a:srgbClr val="00897B"/>
          </a:solidFill>
          <a:ln/>
        </p:spPr>
      </p:sp>
      <p:pic>
        <p:nvPicPr>
          <p:cNvPr id="17" name="Image 3" descr="preencoded.png">    </p:cNvPr>
          <p:cNvPicPr>
            <a:picLocks noChangeAspect="1"/>
          </p:cNvPicPr>
          <p:nvPr/>
        </p:nvPicPr>
        <p:blipFill>
          <a:blip r:embed="rId4"/>
          <a:stretch>
            <a:fillRect/>
          </a:stretch>
        </p:blipFill>
        <p:spPr>
          <a:xfrm>
            <a:off x="777240" y="3886200"/>
            <a:ext cx="548640" cy="548640"/>
          </a:xfrm>
          <a:prstGeom prst="rect">
            <a:avLst/>
          </a:prstGeom>
        </p:spPr>
      </p:pic>
      <p:sp>
        <p:nvSpPr>
          <p:cNvPr id="18" name="Text 12"/>
          <p:cNvSpPr/>
          <p:nvPr/>
        </p:nvSpPr>
        <p:spPr>
          <a:xfrm>
            <a:off x="1508760" y="3749040"/>
            <a:ext cx="6858000" cy="320040"/>
          </a:xfrm>
          <a:prstGeom prst="rect">
            <a:avLst/>
          </a:prstGeom>
          <a:noFill/>
          <a:ln/>
        </p:spPr>
        <p:txBody>
          <a:bodyPr wrap="square" lIns="0" tIns="0" rIns="0" bIns="0" rtlCol="0" anchor="ctr"/>
          <a:lstStyle/>
          <a:p>
            <a:pPr indent="0" marL="0">
              <a:buNone/>
            </a:pPr>
            <a:r>
              <a:rPr lang="en-US" sz="1700" b="1" dirty="0">
                <a:solidFill>
                  <a:srgbClr val="1B2A4A"/>
                </a:solidFill>
                <a:latin typeface="Calibri" pitchFamily="34" charset="0"/>
                <a:ea typeface="Calibri" pitchFamily="34" charset="-122"/>
                <a:cs typeface="Calibri" pitchFamily="34" charset="-120"/>
              </a:rPr>
              <a:t>Googleの品質保証 = 安心して選べる</a:t>
            </a:r>
            <a:endParaRPr lang="en-US" sz="1700" dirty="0"/>
          </a:p>
        </p:txBody>
      </p:sp>
      <p:sp>
        <p:nvSpPr>
          <p:cNvPr id="19" name="Text 13"/>
          <p:cNvSpPr/>
          <p:nvPr/>
        </p:nvSpPr>
        <p:spPr>
          <a:xfrm>
            <a:off x="1508760" y="4114800"/>
            <a:ext cx="6858000" cy="548640"/>
          </a:xfrm>
          <a:prstGeom prst="rect">
            <a:avLst/>
          </a:prstGeom>
          <a:noFill/>
          <a:ln/>
        </p:spPr>
        <p:txBody>
          <a:bodyPr wrap="square" lIns="0" tIns="0" rIns="0" bIns="0" rtlCol="0" anchor="ctr"/>
          <a:lstStyle/>
          <a:p>
            <a:pPr indent="0" marL="0">
              <a:buNone/>
            </a:pPr>
            <a:r>
              <a:rPr lang="en-US" sz="1200" dirty="0">
                <a:solidFill>
                  <a:srgbClr val="37474F"/>
                </a:solidFill>
                <a:latin typeface="Calibri" pitchFamily="34" charset="0"/>
                <a:ea typeface="Calibri" pitchFamily="34" charset="-122"/>
                <a:cs typeface="Calibri" pitchFamily="34" charset="-120"/>
              </a:rPr>
              <a:t>「Chromebook Plus」のバッジはGoogleの厳格な認定基準をクリアした証。どのメーカーを選んでも一定以上の品質が保証されるため、PC選びで失敗しにくい。</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D1B3E"/>
        </a:solidFill>
      </p:bgPr>
    </p:bg>
    <p:spTree>
      <p:nvGrpSpPr>
        <p:cNvPr id="1" name=""/>
        <p:cNvGrpSpPr/>
        <p:nvPr/>
      </p:nvGrpSpPr>
      <p:grpSpPr>
        <a:xfrm>
          <a:off x="0" y="0"/>
          <a:ext cx="0" cy="0"/>
          <a:chOff x="0" y="0"/>
          <a:chExt cx="0" cy="0"/>
        </a:xfrm>
      </p:grpSpPr>
      <p:sp>
        <p:nvSpPr>
          <p:cNvPr id="2" name="Shape 0"/>
          <p:cNvSpPr/>
          <p:nvPr/>
        </p:nvSpPr>
        <p:spPr>
          <a:xfrm>
            <a:off x="-1371600" y="2743200"/>
            <a:ext cx="3657600" cy="3657600"/>
          </a:xfrm>
          <a:prstGeom prst="ellipse">
            <a:avLst/>
          </a:prstGeom>
          <a:solidFill>
            <a:srgbClr val="6A1B9A">
              <a:alpha val="15000"/>
            </a:srgbClr>
          </a:solidFill>
          <a:ln/>
        </p:spPr>
      </p:sp>
      <p:sp>
        <p:nvSpPr>
          <p:cNvPr id="3" name="Shape 1"/>
          <p:cNvSpPr/>
          <p:nvPr/>
        </p:nvSpPr>
        <p:spPr>
          <a:xfrm>
            <a:off x="7315200" y="-914400"/>
            <a:ext cx="3200400" cy="3200400"/>
          </a:xfrm>
          <a:prstGeom prst="ellipse">
            <a:avLst/>
          </a:prstGeom>
          <a:solidFill>
            <a:srgbClr val="1565C0">
              <a:alpha val="15000"/>
            </a:srgbClr>
          </a:solidFill>
          <a:ln/>
        </p:spPr>
      </p:sp>
      <p:sp>
        <p:nvSpPr>
          <p:cNvPr id="4" name="Text 2"/>
          <p:cNvSpPr/>
          <p:nvPr/>
        </p:nvSpPr>
        <p:spPr>
          <a:xfrm>
            <a:off x="640080" y="274320"/>
            <a:ext cx="7315200" cy="640080"/>
          </a:xfrm>
          <a:prstGeom prst="rect">
            <a:avLst/>
          </a:prstGeom>
          <a:noFill/>
          <a:ln/>
        </p:spPr>
        <p:txBody>
          <a:bodyPr wrap="square" lIns="0" tIns="0" rIns="0" bIns="0" rtlCol="0" anchor="ctr"/>
          <a:lstStyle/>
          <a:p>
            <a:pPr indent="0" marL="0">
              <a:buNone/>
            </a:pPr>
            <a:r>
              <a:rPr lang="en-US" sz="3000" b="1" dirty="0">
                <a:solidFill>
                  <a:srgbClr val="FFFFFF"/>
                </a:solidFill>
                <a:latin typeface="Calibri" pitchFamily="34" charset="0"/>
                <a:ea typeface="Calibri" pitchFamily="34" charset="-122"/>
                <a:cs typeface="Calibri" pitchFamily="34" charset="-120"/>
              </a:rPr>
              <a:t>まとめ：どちらを選ぶ？</a:t>
            </a:r>
            <a:endParaRPr lang="en-US" sz="3000" dirty="0"/>
          </a:p>
        </p:txBody>
      </p:sp>
      <p:sp>
        <p:nvSpPr>
          <p:cNvPr id="5" name="Shape 3"/>
          <p:cNvSpPr/>
          <p:nvPr/>
        </p:nvSpPr>
        <p:spPr>
          <a:xfrm>
            <a:off x="457200" y="1188720"/>
            <a:ext cx="3931920" cy="3200400"/>
          </a:xfrm>
          <a:prstGeom prst="rect">
            <a:avLst/>
          </a:prstGeom>
          <a:solidFill>
            <a:srgbClr val="FFFFFF">
              <a:alpha val="92000"/>
            </a:srgbClr>
          </a:solidFill>
          <a:ln/>
          <a:effectLst>
            <a:outerShdw sx="100000" sy="100000" kx="0" ky="0" algn="bl" rotWithShape="0" blurRad="101600" dist="38100" dir="8100000">
              <a:srgbClr val="000000">
                <a:alpha val="12000"/>
              </a:srgbClr>
            </a:outerShdw>
          </a:effectLst>
        </p:spPr>
      </p:sp>
      <p:sp>
        <p:nvSpPr>
          <p:cNvPr id="6" name="Shape 4"/>
          <p:cNvSpPr/>
          <p:nvPr/>
        </p:nvSpPr>
        <p:spPr>
          <a:xfrm>
            <a:off x="457200" y="1188720"/>
            <a:ext cx="3931920" cy="548640"/>
          </a:xfrm>
          <a:prstGeom prst="rect">
            <a:avLst/>
          </a:prstGeom>
          <a:solidFill>
            <a:srgbClr val="1565C0"/>
          </a:solidFill>
          <a:ln/>
        </p:spPr>
      </p:sp>
      <p:sp>
        <p:nvSpPr>
          <p:cNvPr id="7" name="Text 5"/>
          <p:cNvSpPr/>
          <p:nvPr/>
        </p:nvSpPr>
        <p:spPr>
          <a:xfrm>
            <a:off x="457200" y="1234440"/>
            <a:ext cx="3931920" cy="457200"/>
          </a:xfrm>
          <a:prstGeom prst="rect">
            <a:avLst/>
          </a:prstGeom>
          <a:noFill/>
          <a:ln/>
        </p:spPr>
        <p:txBody>
          <a:bodyPr wrap="square" lIns="0" tIns="0" rIns="0" bIns="0" rtlCol="0" anchor="ctr"/>
          <a:lstStyle/>
          <a:p>
            <a:pPr algn="ctr" indent="0" marL="0">
              <a:buNone/>
            </a:pPr>
            <a:r>
              <a:rPr lang="en-US" sz="2000" b="1" dirty="0">
                <a:solidFill>
                  <a:srgbClr val="FFFFFF"/>
                </a:solidFill>
                <a:latin typeface="Calibri" pitchFamily="34" charset="0"/>
                <a:ea typeface="Calibri" pitchFamily="34" charset="-122"/>
                <a:cs typeface="Calibri" pitchFamily="34" charset="-120"/>
              </a:rPr>
              <a:t>Chromebook</a:t>
            </a:r>
            <a:endParaRPr lang="en-US" sz="2000" dirty="0"/>
          </a:p>
        </p:txBody>
      </p:sp>
      <p:sp>
        <p:nvSpPr>
          <p:cNvPr id="8" name="Text 6"/>
          <p:cNvSpPr/>
          <p:nvPr/>
        </p:nvSpPr>
        <p:spPr>
          <a:xfrm>
            <a:off x="731520" y="1920240"/>
            <a:ext cx="3383280" cy="2286000"/>
          </a:xfrm>
          <a:prstGeom prst="rect">
            <a:avLst/>
          </a:prstGeom>
          <a:noFill/>
          <a:ln/>
        </p:spPr>
        <p:txBody>
          <a:bodyPr wrap="square" rtlCol="0" anchor="ctr"/>
          <a:lstStyle/>
          <a:p>
            <a:pPr marL="342900" indent="-342900">
              <a:buSzPct val="100000"/>
              <a:buChar char="•"/>
            </a:pPr>
            <a:r>
              <a:rPr lang="en-US" sz="1300" dirty="0">
                <a:solidFill>
                  <a:srgbClr val="1B2A4A"/>
                </a:solidFill>
                <a:latin typeface="Calibri" pitchFamily="34" charset="0"/>
                <a:ea typeface="Calibri" pitchFamily="34" charset="-122"/>
                <a:cs typeface="Calibri" pitchFamily="34" charset="-120"/>
              </a:rPr>
              <a:t>コストを最優先したい方</a:t>
            </a:r>
            <a:endParaRPr lang="en-US" sz="1300" dirty="0"/>
          </a:p>
          <a:p>
            <a:pPr marL="342900" indent="-342900">
              <a:buSzPct val="100000"/>
              <a:buChar char="•"/>
            </a:pPr>
            <a:r>
              <a:rPr lang="en-US" sz="1300" dirty="0">
                <a:solidFill>
                  <a:srgbClr val="1B2A4A"/>
                </a:solidFill>
                <a:latin typeface="Calibri" pitchFamily="34" charset="0"/>
                <a:ea typeface="Calibri" pitchFamily="34" charset="-122"/>
                <a:cs typeface="Calibri" pitchFamily="34" charset="-120"/>
              </a:rPr>
              <a:t>ネット閲覧・動画視聴がメイン</a:t>
            </a:r>
            <a:endParaRPr lang="en-US" sz="1300" dirty="0"/>
          </a:p>
          <a:p>
            <a:pPr marL="342900" indent="-342900">
              <a:buSzPct val="100000"/>
              <a:buChar char="•"/>
            </a:pPr>
            <a:r>
              <a:rPr lang="en-US" sz="1300" dirty="0">
                <a:solidFill>
                  <a:srgbClr val="1B2A4A"/>
                </a:solidFill>
                <a:latin typeface="Calibri" pitchFamily="34" charset="0"/>
                <a:ea typeface="Calibri" pitchFamily="34" charset="-122"/>
                <a:cs typeface="Calibri" pitchFamily="34" charset="-120"/>
              </a:rPr>
              <a:t>子ども・シニアの初めてPC</a:t>
            </a:r>
            <a:endParaRPr lang="en-US" sz="1300" dirty="0"/>
          </a:p>
          <a:p>
            <a:pPr marL="342900" indent="-342900">
              <a:buSzPct val="100000"/>
              <a:buChar char="•"/>
            </a:pPr>
            <a:r>
              <a:rPr lang="en-US" sz="1300" dirty="0">
                <a:solidFill>
                  <a:srgbClr val="1B2A4A"/>
                </a:solidFill>
                <a:latin typeface="Calibri" pitchFamily="34" charset="0"/>
                <a:ea typeface="Calibri" pitchFamily="34" charset="-122"/>
                <a:cs typeface="Calibri" pitchFamily="34" charset="-120"/>
              </a:rPr>
              <a:t>サブ機として気軽に使いたい</a:t>
            </a:r>
            <a:endParaRPr lang="en-US" sz="1300" dirty="0"/>
          </a:p>
          <a:p>
            <a:pPr marL="342900" indent="-342900">
              <a:buSzPct val="100000"/>
              <a:buChar char="•"/>
            </a:pPr>
            <a:r>
              <a:rPr lang="en-US" sz="1300" dirty="0">
                <a:solidFill>
                  <a:srgbClr val="1B2A4A"/>
                </a:solidFill>
                <a:latin typeface="Calibri" pitchFamily="34" charset="0"/>
                <a:ea typeface="Calibri" pitchFamily="34" charset="-122"/>
                <a:cs typeface="Calibri" pitchFamily="34" charset="-120"/>
              </a:rPr>
              <a:t>3万円台から購入可能</a:t>
            </a:r>
            <a:endParaRPr lang="en-US" sz="1300" dirty="0"/>
          </a:p>
        </p:txBody>
      </p:sp>
      <p:sp>
        <p:nvSpPr>
          <p:cNvPr id="9" name="Shape 7"/>
          <p:cNvSpPr/>
          <p:nvPr/>
        </p:nvSpPr>
        <p:spPr>
          <a:xfrm>
            <a:off x="4754880" y="1188720"/>
            <a:ext cx="3931920" cy="3200400"/>
          </a:xfrm>
          <a:prstGeom prst="rect">
            <a:avLst/>
          </a:prstGeom>
          <a:solidFill>
            <a:srgbClr val="FFFFFF">
              <a:alpha val="92000"/>
            </a:srgbClr>
          </a:solidFill>
          <a:ln/>
          <a:effectLst>
            <a:outerShdw sx="100000" sy="100000" kx="0" ky="0" algn="bl" rotWithShape="0" blurRad="101600" dist="38100" dir="8100000">
              <a:srgbClr val="000000">
                <a:alpha val="12000"/>
              </a:srgbClr>
            </a:outerShdw>
          </a:effectLst>
        </p:spPr>
      </p:sp>
      <p:sp>
        <p:nvSpPr>
          <p:cNvPr id="10" name="Shape 8"/>
          <p:cNvSpPr/>
          <p:nvPr/>
        </p:nvSpPr>
        <p:spPr>
          <a:xfrm>
            <a:off x="4754880" y="1188720"/>
            <a:ext cx="3931920" cy="548640"/>
          </a:xfrm>
          <a:prstGeom prst="rect">
            <a:avLst/>
          </a:prstGeom>
          <a:solidFill>
            <a:srgbClr val="6A1B9A"/>
          </a:solidFill>
          <a:ln/>
        </p:spPr>
      </p:sp>
      <p:sp>
        <p:nvSpPr>
          <p:cNvPr id="11" name="Text 9"/>
          <p:cNvSpPr/>
          <p:nvPr/>
        </p:nvSpPr>
        <p:spPr>
          <a:xfrm>
            <a:off x="4754880" y="1234440"/>
            <a:ext cx="3931920" cy="457200"/>
          </a:xfrm>
          <a:prstGeom prst="rect">
            <a:avLst/>
          </a:prstGeom>
          <a:noFill/>
          <a:ln/>
        </p:spPr>
        <p:txBody>
          <a:bodyPr wrap="square" lIns="0" tIns="0" rIns="0" bIns="0" rtlCol="0" anchor="ctr"/>
          <a:lstStyle/>
          <a:p>
            <a:pPr algn="ctr" indent="0" marL="0">
              <a:buNone/>
            </a:pPr>
            <a:r>
              <a:rPr lang="en-US" sz="2000" b="1" dirty="0">
                <a:solidFill>
                  <a:srgbClr val="FFFFFF"/>
                </a:solidFill>
                <a:latin typeface="Calibri" pitchFamily="34" charset="0"/>
                <a:ea typeface="Calibri" pitchFamily="34" charset="-122"/>
                <a:cs typeface="Calibri" pitchFamily="34" charset="-120"/>
              </a:rPr>
              <a:t>Chromebook Plus</a:t>
            </a:r>
            <a:endParaRPr lang="en-US" sz="2000" dirty="0"/>
          </a:p>
        </p:txBody>
      </p:sp>
      <p:sp>
        <p:nvSpPr>
          <p:cNvPr id="12" name="Text 10"/>
          <p:cNvSpPr/>
          <p:nvPr/>
        </p:nvSpPr>
        <p:spPr>
          <a:xfrm>
            <a:off x="5029200" y="1920240"/>
            <a:ext cx="3383280" cy="2286000"/>
          </a:xfrm>
          <a:prstGeom prst="rect">
            <a:avLst/>
          </a:prstGeom>
          <a:noFill/>
          <a:ln/>
        </p:spPr>
        <p:txBody>
          <a:bodyPr wrap="square" rtlCol="0" anchor="ctr"/>
          <a:lstStyle/>
          <a:p>
            <a:pPr marL="342900" indent="-342900">
              <a:buSzPct val="100000"/>
              <a:buChar char="•"/>
            </a:pPr>
            <a:r>
              <a:rPr lang="en-US" sz="1300" dirty="0">
                <a:solidFill>
                  <a:srgbClr val="1B2A4A"/>
                </a:solidFill>
                <a:latin typeface="Calibri" pitchFamily="34" charset="0"/>
                <a:ea typeface="Calibri" pitchFamily="34" charset="-122"/>
                <a:cs typeface="Calibri" pitchFamily="34" charset="-120"/>
              </a:rPr>
              <a:t>快適な動作スピードを求める方</a:t>
            </a:r>
            <a:endParaRPr lang="en-US" sz="1300" dirty="0"/>
          </a:p>
          <a:p>
            <a:pPr marL="342900" indent="-342900">
              <a:buSzPct val="100000"/>
              <a:buChar char="•"/>
            </a:pPr>
            <a:r>
              <a:rPr lang="en-US" sz="1300" dirty="0">
                <a:solidFill>
                  <a:srgbClr val="1B2A4A"/>
                </a:solidFill>
                <a:latin typeface="Calibri" pitchFamily="34" charset="0"/>
                <a:ea typeface="Calibri" pitchFamily="34" charset="-122"/>
                <a:cs typeface="Calibri" pitchFamily="34" charset="-120"/>
              </a:rPr>
              <a:t>リモートワーク・会議に使いたい</a:t>
            </a:r>
            <a:endParaRPr lang="en-US" sz="1300" dirty="0"/>
          </a:p>
          <a:p>
            <a:pPr marL="342900" indent="-342900">
              <a:buSzPct val="100000"/>
              <a:buChar char="•"/>
            </a:pPr>
            <a:r>
              <a:rPr lang="en-US" sz="1300" dirty="0">
                <a:solidFill>
                  <a:srgbClr val="1B2A4A"/>
                </a:solidFill>
                <a:latin typeface="Calibri" pitchFamily="34" charset="0"/>
                <a:ea typeface="Calibri" pitchFamily="34" charset="-122"/>
                <a:cs typeface="Calibri" pitchFamily="34" charset="-120"/>
              </a:rPr>
              <a:t>AI機能を体験したい</a:t>
            </a:r>
            <a:endParaRPr lang="en-US" sz="1300" dirty="0"/>
          </a:p>
          <a:p>
            <a:pPr marL="342900" indent="-342900">
              <a:buSzPct val="100000"/>
              <a:buChar char="•"/>
            </a:pPr>
            <a:r>
              <a:rPr lang="en-US" sz="1300" dirty="0">
                <a:solidFill>
                  <a:srgbClr val="1B2A4A"/>
                </a:solidFill>
                <a:latin typeface="Calibri" pitchFamily="34" charset="0"/>
                <a:ea typeface="Calibri" pitchFamily="34" charset="-122"/>
                <a:cs typeface="Calibri" pitchFamily="34" charset="-120"/>
              </a:rPr>
              <a:t>長く使えるメインPCが欲しい</a:t>
            </a:r>
            <a:endParaRPr lang="en-US" sz="1300" dirty="0"/>
          </a:p>
          <a:p>
            <a:pPr marL="342900" indent="-342900">
              <a:buSzPct val="100000"/>
              <a:buChar char="•"/>
            </a:pPr>
            <a:r>
              <a:rPr lang="en-US" sz="1300" dirty="0">
                <a:solidFill>
                  <a:srgbClr val="1B2A4A"/>
                </a:solidFill>
                <a:latin typeface="Calibri" pitchFamily="34" charset="0"/>
                <a:ea typeface="Calibri" pitchFamily="34" charset="-122"/>
                <a:cs typeface="Calibri" pitchFamily="34" charset="-120"/>
              </a:rPr>
              <a:t>5万円台から購入可能</a:t>
            </a:r>
            <a:endParaRPr lang="en-US" sz="1300" dirty="0"/>
          </a:p>
        </p:txBody>
      </p:sp>
      <p:sp>
        <p:nvSpPr>
          <p:cNvPr id="13" name="Shape 11"/>
          <p:cNvSpPr/>
          <p:nvPr/>
        </p:nvSpPr>
        <p:spPr>
          <a:xfrm>
            <a:off x="0" y="4617720"/>
            <a:ext cx="9144000" cy="525780"/>
          </a:xfrm>
          <a:prstGeom prst="rect">
            <a:avLst/>
          </a:prstGeom>
          <a:solidFill>
            <a:srgbClr val="00BFA5"/>
          </a:solidFill>
          <a:ln/>
        </p:spPr>
      </p:sp>
      <p:sp>
        <p:nvSpPr>
          <p:cNvPr id="14" name="Text 12"/>
          <p:cNvSpPr/>
          <p:nvPr/>
        </p:nvSpPr>
        <p:spPr>
          <a:xfrm>
            <a:off x="457200" y="4663440"/>
            <a:ext cx="8229600" cy="411480"/>
          </a:xfrm>
          <a:prstGeom prst="rect">
            <a:avLst/>
          </a:prstGeom>
          <a:noFill/>
          <a:ln/>
        </p:spPr>
        <p:txBody>
          <a:bodyPr wrap="square" lIns="0" tIns="0" rIns="0" bIns="0" rtlCol="0" anchor="ctr"/>
          <a:lstStyle/>
          <a:p>
            <a:pPr algn="ctr" indent="0" marL="0">
              <a:buNone/>
            </a:pPr>
            <a:r>
              <a:rPr lang="en-US" sz="1300" dirty="0">
                <a:solidFill>
                  <a:srgbClr val="FFFFFF"/>
                </a:solidFill>
                <a:latin typeface="Calibri" pitchFamily="34" charset="0"/>
                <a:ea typeface="Calibri" pitchFamily="34" charset="-122"/>
                <a:cs typeface="Calibri" pitchFamily="34" charset="-120"/>
              </a:rPr>
              <a:t>どちらを選んでも、Chromebookなら快適・安全・シンプルなPC体験が手に入ります。</a:t>
            </a:r>
            <a:endParaRPr lang="en-US" sz="13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Chromebookの魅力 完全ガイド</dc:title>
  <dc:subject>PptxGenJS Presentation</dc:subject>
  <dc:creator>Chromebook Guide</dc:creator>
  <cp:lastModifiedBy>Chromebook Guide</cp:lastModifiedBy>
  <cp:revision>1</cp:revision>
  <dcterms:created xsi:type="dcterms:W3CDTF">2026-02-16T12:55:06Z</dcterms:created>
  <dcterms:modified xsi:type="dcterms:W3CDTF">2026-02-16T12:55:06Z</dcterms:modified>
</cp:coreProperties>
</file>